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4" r:id="rId2"/>
    <p:sldId id="36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5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CCFC58E7-E8A2-4701-8391-52D4B6F6A680}"/>
              </a:ext>
            </a:extLst>
          </p:cNvPr>
          <p:cNvSpPr>
            <a:spLocks noEditPoints="1"/>
          </p:cNvSpPr>
          <p:nvPr/>
        </p:nvSpPr>
        <p:spPr bwMode="auto">
          <a:xfrm>
            <a:off x="7294459" y="966158"/>
            <a:ext cx="1252640" cy="2462842"/>
          </a:xfrm>
          <a:custGeom>
            <a:avLst/>
            <a:gdLst>
              <a:gd name="T0" fmla="*/ 163 w 856"/>
              <a:gd name="T1" fmla="*/ 1159 h 1683"/>
              <a:gd name="T2" fmla="*/ 60 w 856"/>
              <a:gd name="T3" fmla="*/ 1386 h 1683"/>
              <a:gd name="T4" fmla="*/ 16 w 856"/>
              <a:gd name="T5" fmla="*/ 1505 h 1683"/>
              <a:gd name="T6" fmla="*/ 0 w 856"/>
              <a:gd name="T7" fmla="*/ 1596 h 1683"/>
              <a:gd name="T8" fmla="*/ 19 w 856"/>
              <a:gd name="T9" fmla="*/ 1620 h 1683"/>
              <a:gd name="T10" fmla="*/ 125 w 856"/>
              <a:gd name="T11" fmla="*/ 1640 h 1683"/>
              <a:gd name="T12" fmla="*/ 235 w 856"/>
              <a:gd name="T13" fmla="*/ 1651 h 1683"/>
              <a:gd name="T14" fmla="*/ 270 w 856"/>
              <a:gd name="T15" fmla="*/ 1627 h 1683"/>
              <a:gd name="T16" fmla="*/ 266 w 856"/>
              <a:gd name="T17" fmla="*/ 1602 h 1683"/>
              <a:gd name="T18" fmla="*/ 214 w 856"/>
              <a:gd name="T19" fmla="*/ 1588 h 1683"/>
              <a:gd name="T20" fmla="*/ 156 w 856"/>
              <a:gd name="T21" fmla="*/ 1551 h 1683"/>
              <a:gd name="T22" fmla="*/ 143 w 856"/>
              <a:gd name="T23" fmla="*/ 1486 h 1683"/>
              <a:gd name="T24" fmla="*/ 233 w 856"/>
              <a:gd name="T25" fmla="*/ 1305 h 1683"/>
              <a:gd name="T26" fmla="*/ 281 w 856"/>
              <a:gd name="T27" fmla="*/ 1277 h 1683"/>
              <a:gd name="T28" fmla="*/ 369 w 856"/>
              <a:gd name="T29" fmla="*/ 1211 h 1683"/>
              <a:gd name="T30" fmla="*/ 468 w 856"/>
              <a:gd name="T31" fmla="*/ 1419 h 1683"/>
              <a:gd name="T32" fmla="*/ 579 w 856"/>
              <a:gd name="T33" fmla="*/ 1599 h 1683"/>
              <a:gd name="T34" fmla="*/ 621 w 856"/>
              <a:gd name="T35" fmla="*/ 1651 h 1683"/>
              <a:gd name="T36" fmla="*/ 637 w 856"/>
              <a:gd name="T37" fmla="*/ 1678 h 1683"/>
              <a:gd name="T38" fmla="*/ 694 w 856"/>
              <a:gd name="T39" fmla="*/ 1669 h 1683"/>
              <a:gd name="T40" fmla="*/ 785 w 856"/>
              <a:gd name="T41" fmla="*/ 1621 h 1683"/>
              <a:gd name="T42" fmla="*/ 842 w 856"/>
              <a:gd name="T43" fmla="*/ 1556 h 1683"/>
              <a:gd name="T44" fmla="*/ 829 w 856"/>
              <a:gd name="T45" fmla="*/ 1539 h 1683"/>
              <a:gd name="T46" fmla="*/ 807 w 856"/>
              <a:gd name="T47" fmla="*/ 1535 h 1683"/>
              <a:gd name="T48" fmla="*/ 777 w 856"/>
              <a:gd name="T49" fmla="*/ 1558 h 1683"/>
              <a:gd name="T50" fmla="*/ 742 w 856"/>
              <a:gd name="T51" fmla="*/ 1542 h 1683"/>
              <a:gd name="T52" fmla="*/ 659 w 856"/>
              <a:gd name="T53" fmla="*/ 1515 h 1683"/>
              <a:gd name="T54" fmla="*/ 545 w 856"/>
              <a:gd name="T55" fmla="*/ 1310 h 1683"/>
              <a:gd name="T56" fmla="*/ 525 w 856"/>
              <a:gd name="T57" fmla="*/ 1189 h 1683"/>
              <a:gd name="T58" fmla="*/ 420 w 856"/>
              <a:gd name="T59" fmla="*/ 957 h 1683"/>
              <a:gd name="T60" fmla="*/ 460 w 856"/>
              <a:gd name="T61" fmla="*/ 956 h 1683"/>
              <a:gd name="T62" fmla="*/ 434 w 856"/>
              <a:gd name="T63" fmla="*/ 845 h 1683"/>
              <a:gd name="T64" fmla="*/ 598 w 856"/>
              <a:gd name="T65" fmla="*/ 867 h 1683"/>
              <a:gd name="T66" fmla="*/ 621 w 856"/>
              <a:gd name="T67" fmla="*/ 854 h 1683"/>
              <a:gd name="T68" fmla="*/ 794 w 856"/>
              <a:gd name="T69" fmla="*/ 515 h 1683"/>
              <a:gd name="T70" fmla="*/ 457 w 856"/>
              <a:gd name="T71" fmla="*/ 413 h 1683"/>
              <a:gd name="T72" fmla="*/ 430 w 856"/>
              <a:gd name="T73" fmla="*/ 357 h 1683"/>
              <a:gd name="T74" fmla="*/ 401 w 856"/>
              <a:gd name="T75" fmla="*/ 299 h 1683"/>
              <a:gd name="T76" fmla="*/ 295 w 856"/>
              <a:gd name="T77" fmla="*/ 249 h 1683"/>
              <a:gd name="T78" fmla="*/ 331 w 856"/>
              <a:gd name="T79" fmla="*/ 241 h 1683"/>
              <a:gd name="T80" fmla="*/ 344 w 856"/>
              <a:gd name="T81" fmla="*/ 156 h 1683"/>
              <a:gd name="T82" fmla="*/ 335 w 856"/>
              <a:gd name="T83" fmla="*/ 87 h 1683"/>
              <a:gd name="T84" fmla="*/ 325 w 856"/>
              <a:gd name="T85" fmla="*/ 40 h 1683"/>
              <a:gd name="T86" fmla="*/ 281 w 856"/>
              <a:gd name="T87" fmla="*/ 6 h 1683"/>
              <a:gd name="T88" fmla="*/ 224 w 856"/>
              <a:gd name="T89" fmla="*/ 6 h 1683"/>
              <a:gd name="T90" fmla="*/ 162 w 856"/>
              <a:gd name="T91" fmla="*/ 6 h 1683"/>
              <a:gd name="T92" fmla="*/ 100 w 856"/>
              <a:gd name="T93" fmla="*/ 62 h 1683"/>
              <a:gd name="T94" fmla="*/ 119 w 856"/>
              <a:gd name="T95" fmla="*/ 194 h 1683"/>
              <a:gd name="T96" fmla="*/ 156 w 856"/>
              <a:gd name="T97" fmla="*/ 229 h 1683"/>
              <a:gd name="T98" fmla="*/ 159 w 856"/>
              <a:gd name="T99" fmla="*/ 256 h 1683"/>
              <a:gd name="T100" fmla="*/ 146 w 856"/>
              <a:gd name="T101" fmla="*/ 286 h 1683"/>
              <a:gd name="T102" fmla="*/ 103 w 856"/>
              <a:gd name="T103" fmla="*/ 338 h 1683"/>
              <a:gd name="T104" fmla="*/ 89 w 856"/>
              <a:gd name="T105" fmla="*/ 391 h 1683"/>
              <a:gd name="T106" fmla="*/ 118 w 856"/>
              <a:gd name="T107" fmla="*/ 549 h 1683"/>
              <a:gd name="T108" fmla="*/ 100 w 856"/>
              <a:gd name="T109" fmla="*/ 1000 h 1683"/>
              <a:gd name="T110" fmla="*/ 415 w 856"/>
              <a:gd name="T111" fmla="*/ 495 h 1683"/>
              <a:gd name="T112" fmla="*/ 396 w 856"/>
              <a:gd name="T113" fmla="*/ 462 h 1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56" h="1683">
                <a:moveTo>
                  <a:pt x="194" y="981"/>
                </a:moveTo>
                <a:lnTo>
                  <a:pt x="224" y="1008"/>
                </a:lnTo>
                <a:lnTo>
                  <a:pt x="205" y="1069"/>
                </a:lnTo>
                <a:lnTo>
                  <a:pt x="205" y="1069"/>
                </a:lnTo>
                <a:lnTo>
                  <a:pt x="163" y="1159"/>
                </a:lnTo>
                <a:lnTo>
                  <a:pt x="163" y="1159"/>
                </a:lnTo>
                <a:lnTo>
                  <a:pt x="122" y="1218"/>
                </a:lnTo>
                <a:lnTo>
                  <a:pt x="122" y="1218"/>
                </a:lnTo>
                <a:lnTo>
                  <a:pt x="111" y="1246"/>
                </a:lnTo>
                <a:lnTo>
                  <a:pt x="91" y="1304"/>
                </a:lnTo>
                <a:lnTo>
                  <a:pt x="60" y="1386"/>
                </a:lnTo>
                <a:lnTo>
                  <a:pt x="60" y="1386"/>
                </a:lnTo>
                <a:lnTo>
                  <a:pt x="35" y="1439"/>
                </a:lnTo>
                <a:lnTo>
                  <a:pt x="16" y="1477"/>
                </a:lnTo>
                <a:lnTo>
                  <a:pt x="8" y="1496"/>
                </a:lnTo>
                <a:lnTo>
                  <a:pt x="8" y="1496"/>
                </a:lnTo>
                <a:lnTo>
                  <a:pt x="11" y="1500"/>
                </a:lnTo>
                <a:lnTo>
                  <a:pt x="16" y="1505"/>
                </a:lnTo>
                <a:lnTo>
                  <a:pt x="22" y="1510"/>
                </a:lnTo>
                <a:lnTo>
                  <a:pt x="22" y="1510"/>
                </a:lnTo>
                <a:lnTo>
                  <a:pt x="8" y="1564"/>
                </a:lnTo>
                <a:lnTo>
                  <a:pt x="8" y="1564"/>
                </a:lnTo>
                <a:lnTo>
                  <a:pt x="2" y="1585"/>
                </a:lnTo>
                <a:lnTo>
                  <a:pt x="0" y="1596"/>
                </a:lnTo>
                <a:lnTo>
                  <a:pt x="2" y="1600"/>
                </a:lnTo>
                <a:lnTo>
                  <a:pt x="3" y="1607"/>
                </a:lnTo>
                <a:lnTo>
                  <a:pt x="3" y="1607"/>
                </a:lnTo>
                <a:lnTo>
                  <a:pt x="8" y="1612"/>
                </a:lnTo>
                <a:lnTo>
                  <a:pt x="13" y="1615"/>
                </a:lnTo>
                <a:lnTo>
                  <a:pt x="19" y="1620"/>
                </a:lnTo>
                <a:lnTo>
                  <a:pt x="27" y="1621"/>
                </a:lnTo>
                <a:lnTo>
                  <a:pt x="46" y="1626"/>
                </a:lnTo>
                <a:lnTo>
                  <a:pt x="70" y="1631"/>
                </a:lnTo>
                <a:lnTo>
                  <a:pt x="70" y="1631"/>
                </a:lnTo>
                <a:lnTo>
                  <a:pt x="99" y="1635"/>
                </a:lnTo>
                <a:lnTo>
                  <a:pt x="125" y="1640"/>
                </a:lnTo>
                <a:lnTo>
                  <a:pt x="171" y="1650"/>
                </a:lnTo>
                <a:lnTo>
                  <a:pt x="171" y="1650"/>
                </a:lnTo>
                <a:lnTo>
                  <a:pt x="190" y="1653"/>
                </a:lnTo>
                <a:lnTo>
                  <a:pt x="213" y="1654"/>
                </a:lnTo>
                <a:lnTo>
                  <a:pt x="224" y="1653"/>
                </a:lnTo>
                <a:lnTo>
                  <a:pt x="235" y="1651"/>
                </a:lnTo>
                <a:lnTo>
                  <a:pt x="244" y="1650"/>
                </a:lnTo>
                <a:lnTo>
                  <a:pt x="252" y="1645"/>
                </a:lnTo>
                <a:lnTo>
                  <a:pt x="252" y="1645"/>
                </a:lnTo>
                <a:lnTo>
                  <a:pt x="260" y="1639"/>
                </a:lnTo>
                <a:lnTo>
                  <a:pt x="265" y="1634"/>
                </a:lnTo>
                <a:lnTo>
                  <a:pt x="270" y="1627"/>
                </a:lnTo>
                <a:lnTo>
                  <a:pt x="273" y="1621"/>
                </a:lnTo>
                <a:lnTo>
                  <a:pt x="274" y="1616"/>
                </a:lnTo>
                <a:lnTo>
                  <a:pt x="274" y="1610"/>
                </a:lnTo>
                <a:lnTo>
                  <a:pt x="271" y="1605"/>
                </a:lnTo>
                <a:lnTo>
                  <a:pt x="266" y="1602"/>
                </a:lnTo>
                <a:lnTo>
                  <a:pt x="266" y="1602"/>
                </a:lnTo>
                <a:lnTo>
                  <a:pt x="262" y="1599"/>
                </a:lnTo>
                <a:lnTo>
                  <a:pt x="255" y="1596"/>
                </a:lnTo>
                <a:lnTo>
                  <a:pt x="241" y="1593"/>
                </a:lnTo>
                <a:lnTo>
                  <a:pt x="227" y="1591"/>
                </a:lnTo>
                <a:lnTo>
                  <a:pt x="214" y="1588"/>
                </a:lnTo>
                <a:lnTo>
                  <a:pt x="214" y="1588"/>
                </a:lnTo>
                <a:lnTo>
                  <a:pt x="190" y="1575"/>
                </a:lnTo>
                <a:lnTo>
                  <a:pt x="176" y="1569"/>
                </a:lnTo>
                <a:lnTo>
                  <a:pt x="167" y="1553"/>
                </a:lnTo>
                <a:lnTo>
                  <a:pt x="167" y="1553"/>
                </a:lnTo>
                <a:lnTo>
                  <a:pt x="160" y="1553"/>
                </a:lnTo>
                <a:lnTo>
                  <a:pt x="156" y="1551"/>
                </a:lnTo>
                <a:lnTo>
                  <a:pt x="152" y="1548"/>
                </a:lnTo>
                <a:lnTo>
                  <a:pt x="152" y="1548"/>
                </a:lnTo>
                <a:lnTo>
                  <a:pt x="137" y="1534"/>
                </a:lnTo>
                <a:lnTo>
                  <a:pt x="124" y="1519"/>
                </a:lnTo>
                <a:lnTo>
                  <a:pt x="124" y="1491"/>
                </a:lnTo>
                <a:lnTo>
                  <a:pt x="143" y="1486"/>
                </a:lnTo>
                <a:lnTo>
                  <a:pt x="200" y="1339"/>
                </a:lnTo>
                <a:lnTo>
                  <a:pt x="200" y="1339"/>
                </a:lnTo>
                <a:lnTo>
                  <a:pt x="216" y="1323"/>
                </a:lnTo>
                <a:lnTo>
                  <a:pt x="228" y="1312"/>
                </a:lnTo>
                <a:lnTo>
                  <a:pt x="233" y="1305"/>
                </a:lnTo>
                <a:lnTo>
                  <a:pt x="233" y="1305"/>
                </a:lnTo>
                <a:lnTo>
                  <a:pt x="236" y="1302"/>
                </a:lnTo>
                <a:lnTo>
                  <a:pt x="241" y="1299"/>
                </a:lnTo>
                <a:lnTo>
                  <a:pt x="259" y="1291"/>
                </a:lnTo>
                <a:lnTo>
                  <a:pt x="274" y="1283"/>
                </a:lnTo>
                <a:lnTo>
                  <a:pt x="279" y="1278"/>
                </a:lnTo>
                <a:lnTo>
                  <a:pt x="281" y="1277"/>
                </a:lnTo>
                <a:lnTo>
                  <a:pt x="281" y="1277"/>
                </a:lnTo>
                <a:lnTo>
                  <a:pt x="290" y="1254"/>
                </a:lnTo>
                <a:lnTo>
                  <a:pt x="308" y="1213"/>
                </a:lnTo>
                <a:lnTo>
                  <a:pt x="335" y="1156"/>
                </a:lnTo>
                <a:lnTo>
                  <a:pt x="335" y="1156"/>
                </a:lnTo>
                <a:lnTo>
                  <a:pt x="369" y="1211"/>
                </a:lnTo>
                <a:lnTo>
                  <a:pt x="393" y="1250"/>
                </a:lnTo>
                <a:lnTo>
                  <a:pt x="406" y="1267"/>
                </a:lnTo>
                <a:lnTo>
                  <a:pt x="406" y="1267"/>
                </a:lnTo>
                <a:lnTo>
                  <a:pt x="415" y="1288"/>
                </a:lnTo>
                <a:lnTo>
                  <a:pt x="436" y="1339"/>
                </a:lnTo>
                <a:lnTo>
                  <a:pt x="468" y="1419"/>
                </a:lnTo>
                <a:lnTo>
                  <a:pt x="468" y="1419"/>
                </a:lnTo>
                <a:lnTo>
                  <a:pt x="484" y="1446"/>
                </a:lnTo>
                <a:lnTo>
                  <a:pt x="511" y="1493"/>
                </a:lnTo>
                <a:lnTo>
                  <a:pt x="555" y="1564"/>
                </a:lnTo>
                <a:lnTo>
                  <a:pt x="555" y="1564"/>
                </a:lnTo>
                <a:lnTo>
                  <a:pt x="579" y="1599"/>
                </a:lnTo>
                <a:lnTo>
                  <a:pt x="598" y="1626"/>
                </a:lnTo>
                <a:lnTo>
                  <a:pt x="607" y="1626"/>
                </a:lnTo>
                <a:lnTo>
                  <a:pt x="607" y="1626"/>
                </a:lnTo>
                <a:lnTo>
                  <a:pt x="615" y="1639"/>
                </a:lnTo>
                <a:lnTo>
                  <a:pt x="620" y="1648"/>
                </a:lnTo>
                <a:lnTo>
                  <a:pt x="621" y="1651"/>
                </a:lnTo>
                <a:lnTo>
                  <a:pt x="621" y="1654"/>
                </a:lnTo>
                <a:lnTo>
                  <a:pt x="621" y="1654"/>
                </a:lnTo>
                <a:lnTo>
                  <a:pt x="621" y="1656"/>
                </a:lnTo>
                <a:lnTo>
                  <a:pt x="623" y="1661"/>
                </a:lnTo>
                <a:lnTo>
                  <a:pt x="628" y="1669"/>
                </a:lnTo>
                <a:lnTo>
                  <a:pt x="637" y="1678"/>
                </a:lnTo>
                <a:lnTo>
                  <a:pt x="640" y="1681"/>
                </a:lnTo>
                <a:lnTo>
                  <a:pt x="645" y="1683"/>
                </a:lnTo>
                <a:lnTo>
                  <a:pt x="645" y="1683"/>
                </a:lnTo>
                <a:lnTo>
                  <a:pt x="652" y="1683"/>
                </a:lnTo>
                <a:lnTo>
                  <a:pt x="664" y="1680"/>
                </a:lnTo>
                <a:lnTo>
                  <a:pt x="694" y="1669"/>
                </a:lnTo>
                <a:lnTo>
                  <a:pt x="736" y="1654"/>
                </a:lnTo>
                <a:lnTo>
                  <a:pt x="736" y="1654"/>
                </a:lnTo>
                <a:lnTo>
                  <a:pt x="755" y="1645"/>
                </a:lnTo>
                <a:lnTo>
                  <a:pt x="770" y="1634"/>
                </a:lnTo>
                <a:lnTo>
                  <a:pt x="778" y="1627"/>
                </a:lnTo>
                <a:lnTo>
                  <a:pt x="785" y="1621"/>
                </a:lnTo>
                <a:lnTo>
                  <a:pt x="785" y="1621"/>
                </a:lnTo>
                <a:lnTo>
                  <a:pt x="801" y="1604"/>
                </a:lnTo>
                <a:lnTo>
                  <a:pt x="821" y="1585"/>
                </a:lnTo>
                <a:lnTo>
                  <a:pt x="831" y="1573"/>
                </a:lnTo>
                <a:lnTo>
                  <a:pt x="839" y="1564"/>
                </a:lnTo>
                <a:lnTo>
                  <a:pt x="842" y="1556"/>
                </a:lnTo>
                <a:lnTo>
                  <a:pt x="842" y="1551"/>
                </a:lnTo>
                <a:lnTo>
                  <a:pt x="842" y="1548"/>
                </a:lnTo>
                <a:lnTo>
                  <a:pt x="842" y="1548"/>
                </a:lnTo>
                <a:lnTo>
                  <a:pt x="839" y="1543"/>
                </a:lnTo>
                <a:lnTo>
                  <a:pt x="834" y="1540"/>
                </a:lnTo>
                <a:lnTo>
                  <a:pt x="829" y="1539"/>
                </a:lnTo>
                <a:lnTo>
                  <a:pt x="826" y="1537"/>
                </a:lnTo>
                <a:lnTo>
                  <a:pt x="818" y="1535"/>
                </a:lnTo>
                <a:lnTo>
                  <a:pt x="813" y="1534"/>
                </a:lnTo>
                <a:lnTo>
                  <a:pt x="813" y="1534"/>
                </a:lnTo>
                <a:lnTo>
                  <a:pt x="810" y="1534"/>
                </a:lnTo>
                <a:lnTo>
                  <a:pt x="807" y="1535"/>
                </a:lnTo>
                <a:lnTo>
                  <a:pt x="796" y="1540"/>
                </a:lnTo>
                <a:lnTo>
                  <a:pt x="780" y="1548"/>
                </a:lnTo>
                <a:lnTo>
                  <a:pt x="780" y="1548"/>
                </a:lnTo>
                <a:lnTo>
                  <a:pt x="778" y="1553"/>
                </a:lnTo>
                <a:lnTo>
                  <a:pt x="778" y="1556"/>
                </a:lnTo>
                <a:lnTo>
                  <a:pt x="777" y="1558"/>
                </a:lnTo>
                <a:lnTo>
                  <a:pt x="775" y="1558"/>
                </a:lnTo>
                <a:lnTo>
                  <a:pt x="770" y="1558"/>
                </a:lnTo>
                <a:lnTo>
                  <a:pt x="766" y="1553"/>
                </a:lnTo>
                <a:lnTo>
                  <a:pt x="766" y="1553"/>
                </a:lnTo>
                <a:lnTo>
                  <a:pt x="751" y="1546"/>
                </a:lnTo>
                <a:lnTo>
                  <a:pt x="742" y="1542"/>
                </a:lnTo>
                <a:lnTo>
                  <a:pt x="732" y="1539"/>
                </a:lnTo>
                <a:lnTo>
                  <a:pt x="726" y="1539"/>
                </a:lnTo>
                <a:lnTo>
                  <a:pt x="726" y="1539"/>
                </a:lnTo>
                <a:lnTo>
                  <a:pt x="688" y="1548"/>
                </a:lnTo>
                <a:lnTo>
                  <a:pt x="669" y="1534"/>
                </a:lnTo>
                <a:lnTo>
                  <a:pt x="659" y="1515"/>
                </a:lnTo>
                <a:lnTo>
                  <a:pt x="602" y="1458"/>
                </a:lnTo>
                <a:lnTo>
                  <a:pt x="602" y="1458"/>
                </a:lnTo>
                <a:lnTo>
                  <a:pt x="598" y="1450"/>
                </a:lnTo>
                <a:lnTo>
                  <a:pt x="590" y="1432"/>
                </a:lnTo>
                <a:lnTo>
                  <a:pt x="571" y="1381"/>
                </a:lnTo>
                <a:lnTo>
                  <a:pt x="545" y="1310"/>
                </a:lnTo>
                <a:lnTo>
                  <a:pt x="545" y="1310"/>
                </a:lnTo>
                <a:lnTo>
                  <a:pt x="536" y="1251"/>
                </a:lnTo>
                <a:lnTo>
                  <a:pt x="536" y="1251"/>
                </a:lnTo>
                <a:lnTo>
                  <a:pt x="531" y="1221"/>
                </a:lnTo>
                <a:lnTo>
                  <a:pt x="528" y="1200"/>
                </a:lnTo>
                <a:lnTo>
                  <a:pt x="525" y="1189"/>
                </a:lnTo>
                <a:lnTo>
                  <a:pt x="525" y="1189"/>
                </a:lnTo>
                <a:lnTo>
                  <a:pt x="479" y="1094"/>
                </a:lnTo>
                <a:lnTo>
                  <a:pt x="434" y="999"/>
                </a:lnTo>
                <a:lnTo>
                  <a:pt x="412" y="956"/>
                </a:lnTo>
                <a:lnTo>
                  <a:pt x="412" y="956"/>
                </a:lnTo>
                <a:lnTo>
                  <a:pt x="420" y="957"/>
                </a:lnTo>
                <a:lnTo>
                  <a:pt x="436" y="961"/>
                </a:lnTo>
                <a:lnTo>
                  <a:pt x="446" y="962"/>
                </a:lnTo>
                <a:lnTo>
                  <a:pt x="452" y="962"/>
                </a:lnTo>
                <a:lnTo>
                  <a:pt x="458" y="961"/>
                </a:lnTo>
                <a:lnTo>
                  <a:pt x="460" y="957"/>
                </a:lnTo>
                <a:lnTo>
                  <a:pt x="460" y="956"/>
                </a:lnTo>
                <a:lnTo>
                  <a:pt x="460" y="956"/>
                </a:lnTo>
                <a:lnTo>
                  <a:pt x="458" y="946"/>
                </a:lnTo>
                <a:lnTo>
                  <a:pt x="455" y="932"/>
                </a:lnTo>
                <a:lnTo>
                  <a:pt x="446" y="896"/>
                </a:lnTo>
                <a:lnTo>
                  <a:pt x="438" y="861"/>
                </a:lnTo>
                <a:lnTo>
                  <a:pt x="434" y="845"/>
                </a:lnTo>
                <a:lnTo>
                  <a:pt x="434" y="845"/>
                </a:lnTo>
                <a:lnTo>
                  <a:pt x="520" y="850"/>
                </a:lnTo>
                <a:lnTo>
                  <a:pt x="560" y="869"/>
                </a:lnTo>
                <a:lnTo>
                  <a:pt x="593" y="864"/>
                </a:lnTo>
                <a:lnTo>
                  <a:pt x="593" y="864"/>
                </a:lnTo>
                <a:lnTo>
                  <a:pt x="598" y="867"/>
                </a:lnTo>
                <a:lnTo>
                  <a:pt x="602" y="867"/>
                </a:lnTo>
                <a:lnTo>
                  <a:pt x="607" y="864"/>
                </a:lnTo>
                <a:lnTo>
                  <a:pt x="607" y="864"/>
                </a:lnTo>
                <a:lnTo>
                  <a:pt x="617" y="857"/>
                </a:lnTo>
                <a:lnTo>
                  <a:pt x="621" y="854"/>
                </a:lnTo>
                <a:lnTo>
                  <a:pt x="621" y="854"/>
                </a:lnTo>
                <a:lnTo>
                  <a:pt x="637" y="850"/>
                </a:lnTo>
                <a:lnTo>
                  <a:pt x="650" y="845"/>
                </a:lnTo>
                <a:lnTo>
                  <a:pt x="650" y="845"/>
                </a:lnTo>
                <a:lnTo>
                  <a:pt x="856" y="773"/>
                </a:lnTo>
                <a:lnTo>
                  <a:pt x="837" y="524"/>
                </a:lnTo>
                <a:lnTo>
                  <a:pt x="794" y="515"/>
                </a:lnTo>
                <a:lnTo>
                  <a:pt x="574" y="527"/>
                </a:lnTo>
                <a:lnTo>
                  <a:pt x="531" y="495"/>
                </a:lnTo>
                <a:lnTo>
                  <a:pt x="492" y="448"/>
                </a:lnTo>
                <a:lnTo>
                  <a:pt x="492" y="448"/>
                </a:lnTo>
                <a:lnTo>
                  <a:pt x="471" y="429"/>
                </a:lnTo>
                <a:lnTo>
                  <a:pt x="457" y="413"/>
                </a:lnTo>
                <a:lnTo>
                  <a:pt x="452" y="405"/>
                </a:lnTo>
                <a:lnTo>
                  <a:pt x="449" y="400"/>
                </a:lnTo>
                <a:lnTo>
                  <a:pt x="449" y="400"/>
                </a:lnTo>
                <a:lnTo>
                  <a:pt x="446" y="388"/>
                </a:lnTo>
                <a:lnTo>
                  <a:pt x="439" y="375"/>
                </a:lnTo>
                <a:lnTo>
                  <a:pt x="430" y="357"/>
                </a:lnTo>
                <a:lnTo>
                  <a:pt x="430" y="357"/>
                </a:lnTo>
                <a:lnTo>
                  <a:pt x="419" y="332"/>
                </a:lnTo>
                <a:lnTo>
                  <a:pt x="408" y="305"/>
                </a:lnTo>
                <a:lnTo>
                  <a:pt x="408" y="305"/>
                </a:lnTo>
                <a:lnTo>
                  <a:pt x="406" y="302"/>
                </a:lnTo>
                <a:lnTo>
                  <a:pt x="401" y="299"/>
                </a:lnTo>
                <a:lnTo>
                  <a:pt x="393" y="295"/>
                </a:lnTo>
                <a:lnTo>
                  <a:pt x="339" y="289"/>
                </a:lnTo>
                <a:lnTo>
                  <a:pt x="303" y="272"/>
                </a:lnTo>
                <a:lnTo>
                  <a:pt x="290" y="248"/>
                </a:lnTo>
                <a:lnTo>
                  <a:pt x="290" y="248"/>
                </a:lnTo>
                <a:lnTo>
                  <a:pt x="295" y="249"/>
                </a:lnTo>
                <a:lnTo>
                  <a:pt x="305" y="251"/>
                </a:lnTo>
                <a:lnTo>
                  <a:pt x="317" y="253"/>
                </a:lnTo>
                <a:lnTo>
                  <a:pt x="324" y="251"/>
                </a:lnTo>
                <a:lnTo>
                  <a:pt x="328" y="248"/>
                </a:lnTo>
                <a:lnTo>
                  <a:pt x="328" y="248"/>
                </a:lnTo>
                <a:lnTo>
                  <a:pt x="331" y="241"/>
                </a:lnTo>
                <a:lnTo>
                  <a:pt x="335" y="232"/>
                </a:lnTo>
                <a:lnTo>
                  <a:pt x="336" y="207"/>
                </a:lnTo>
                <a:lnTo>
                  <a:pt x="339" y="170"/>
                </a:lnTo>
                <a:lnTo>
                  <a:pt x="339" y="170"/>
                </a:lnTo>
                <a:lnTo>
                  <a:pt x="343" y="160"/>
                </a:lnTo>
                <a:lnTo>
                  <a:pt x="344" y="156"/>
                </a:lnTo>
                <a:lnTo>
                  <a:pt x="344" y="151"/>
                </a:lnTo>
                <a:lnTo>
                  <a:pt x="344" y="151"/>
                </a:lnTo>
                <a:lnTo>
                  <a:pt x="338" y="119"/>
                </a:lnTo>
                <a:lnTo>
                  <a:pt x="335" y="94"/>
                </a:lnTo>
                <a:lnTo>
                  <a:pt x="335" y="94"/>
                </a:lnTo>
                <a:lnTo>
                  <a:pt x="335" y="87"/>
                </a:lnTo>
                <a:lnTo>
                  <a:pt x="336" y="75"/>
                </a:lnTo>
                <a:lnTo>
                  <a:pt x="336" y="67"/>
                </a:lnTo>
                <a:lnTo>
                  <a:pt x="335" y="57"/>
                </a:lnTo>
                <a:lnTo>
                  <a:pt x="331" y="49"/>
                </a:lnTo>
                <a:lnTo>
                  <a:pt x="325" y="40"/>
                </a:lnTo>
                <a:lnTo>
                  <a:pt x="325" y="40"/>
                </a:lnTo>
                <a:lnTo>
                  <a:pt x="314" y="29"/>
                </a:lnTo>
                <a:lnTo>
                  <a:pt x="308" y="19"/>
                </a:lnTo>
                <a:lnTo>
                  <a:pt x="305" y="16"/>
                </a:lnTo>
                <a:lnTo>
                  <a:pt x="298" y="13"/>
                </a:lnTo>
                <a:lnTo>
                  <a:pt x="281" y="6"/>
                </a:lnTo>
                <a:lnTo>
                  <a:pt x="281" y="6"/>
                </a:lnTo>
                <a:lnTo>
                  <a:pt x="270" y="5"/>
                </a:lnTo>
                <a:lnTo>
                  <a:pt x="259" y="3"/>
                </a:lnTo>
                <a:lnTo>
                  <a:pt x="241" y="3"/>
                </a:lnTo>
                <a:lnTo>
                  <a:pt x="228" y="6"/>
                </a:lnTo>
                <a:lnTo>
                  <a:pt x="224" y="6"/>
                </a:lnTo>
                <a:lnTo>
                  <a:pt x="224" y="6"/>
                </a:lnTo>
                <a:lnTo>
                  <a:pt x="217" y="5"/>
                </a:lnTo>
                <a:lnTo>
                  <a:pt x="202" y="2"/>
                </a:lnTo>
                <a:lnTo>
                  <a:pt x="192" y="0"/>
                </a:lnTo>
                <a:lnTo>
                  <a:pt x="181" y="0"/>
                </a:lnTo>
                <a:lnTo>
                  <a:pt x="171" y="3"/>
                </a:lnTo>
                <a:lnTo>
                  <a:pt x="162" y="6"/>
                </a:lnTo>
                <a:lnTo>
                  <a:pt x="162" y="6"/>
                </a:lnTo>
                <a:lnTo>
                  <a:pt x="143" y="21"/>
                </a:lnTo>
                <a:lnTo>
                  <a:pt x="125" y="37"/>
                </a:lnTo>
                <a:lnTo>
                  <a:pt x="102" y="60"/>
                </a:lnTo>
                <a:lnTo>
                  <a:pt x="102" y="60"/>
                </a:lnTo>
                <a:lnTo>
                  <a:pt x="100" y="62"/>
                </a:lnTo>
                <a:lnTo>
                  <a:pt x="100" y="67"/>
                </a:lnTo>
                <a:lnTo>
                  <a:pt x="100" y="79"/>
                </a:lnTo>
                <a:lnTo>
                  <a:pt x="102" y="114"/>
                </a:lnTo>
                <a:lnTo>
                  <a:pt x="108" y="165"/>
                </a:lnTo>
                <a:lnTo>
                  <a:pt x="119" y="194"/>
                </a:lnTo>
                <a:lnTo>
                  <a:pt x="119" y="194"/>
                </a:lnTo>
                <a:lnTo>
                  <a:pt x="124" y="200"/>
                </a:lnTo>
                <a:lnTo>
                  <a:pt x="129" y="208"/>
                </a:lnTo>
                <a:lnTo>
                  <a:pt x="129" y="208"/>
                </a:lnTo>
                <a:lnTo>
                  <a:pt x="132" y="213"/>
                </a:lnTo>
                <a:lnTo>
                  <a:pt x="141" y="219"/>
                </a:lnTo>
                <a:lnTo>
                  <a:pt x="156" y="229"/>
                </a:lnTo>
                <a:lnTo>
                  <a:pt x="156" y="229"/>
                </a:lnTo>
                <a:lnTo>
                  <a:pt x="156" y="238"/>
                </a:lnTo>
                <a:lnTo>
                  <a:pt x="157" y="251"/>
                </a:lnTo>
                <a:lnTo>
                  <a:pt x="157" y="251"/>
                </a:lnTo>
                <a:lnTo>
                  <a:pt x="157" y="254"/>
                </a:lnTo>
                <a:lnTo>
                  <a:pt x="159" y="256"/>
                </a:lnTo>
                <a:lnTo>
                  <a:pt x="160" y="257"/>
                </a:lnTo>
                <a:lnTo>
                  <a:pt x="162" y="260"/>
                </a:lnTo>
                <a:lnTo>
                  <a:pt x="162" y="260"/>
                </a:lnTo>
                <a:lnTo>
                  <a:pt x="162" y="267"/>
                </a:lnTo>
                <a:lnTo>
                  <a:pt x="140" y="273"/>
                </a:lnTo>
                <a:lnTo>
                  <a:pt x="146" y="286"/>
                </a:lnTo>
                <a:lnTo>
                  <a:pt x="133" y="292"/>
                </a:lnTo>
                <a:lnTo>
                  <a:pt x="125" y="318"/>
                </a:lnTo>
                <a:lnTo>
                  <a:pt x="125" y="318"/>
                </a:lnTo>
                <a:lnTo>
                  <a:pt x="121" y="324"/>
                </a:lnTo>
                <a:lnTo>
                  <a:pt x="111" y="330"/>
                </a:lnTo>
                <a:lnTo>
                  <a:pt x="103" y="338"/>
                </a:lnTo>
                <a:lnTo>
                  <a:pt x="97" y="346"/>
                </a:lnTo>
                <a:lnTo>
                  <a:pt x="97" y="346"/>
                </a:lnTo>
                <a:lnTo>
                  <a:pt x="92" y="356"/>
                </a:lnTo>
                <a:lnTo>
                  <a:pt x="91" y="365"/>
                </a:lnTo>
                <a:lnTo>
                  <a:pt x="89" y="378"/>
                </a:lnTo>
                <a:lnTo>
                  <a:pt x="89" y="391"/>
                </a:lnTo>
                <a:lnTo>
                  <a:pt x="92" y="418"/>
                </a:lnTo>
                <a:lnTo>
                  <a:pt x="95" y="448"/>
                </a:lnTo>
                <a:lnTo>
                  <a:pt x="108" y="500"/>
                </a:lnTo>
                <a:lnTo>
                  <a:pt x="114" y="529"/>
                </a:lnTo>
                <a:lnTo>
                  <a:pt x="114" y="529"/>
                </a:lnTo>
                <a:lnTo>
                  <a:pt x="118" y="549"/>
                </a:lnTo>
                <a:lnTo>
                  <a:pt x="125" y="580"/>
                </a:lnTo>
                <a:lnTo>
                  <a:pt x="133" y="608"/>
                </a:lnTo>
                <a:lnTo>
                  <a:pt x="138" y="624"/>
                </a:lnTo>
                <a:lnTo>
                  <a:pt x="138" y="624"/>
                </a:lnTo>
                <a:lnTo>
                  <a:pt x="143" y="702"/>
                </a:lnTo>
                <a:lnTo>
                  <a:pt x="100" y="1000"/>
                </a:lnTo>
                <a:lnTo>
                  <a:pt x="110" y="1000"/>
                </a:lnTo>
                <a:lnTo>
                  <a:pt x="194" y="981"/>
                </a:lnTo>
                <a:close/>
                <a:moveTo>
                  <a:pt x="396" y="462"/>
                </a:moveTo>
                <a:lnTo>
                  <a:pt x="396" y="462"/>
                </a:lnTo>
                <a:lnTo>
                  <a:pt x="406" y="476"/>
                </a:lnTo>
                <a:lnTo>
                  <a:pt x="415" y="495"/>
                </a:lnTo>
                <a:lnTo>
                  <a:pt x="415" y="495"/>
                </a:lnTo>
                <a:lnTo>
                  <a:pt x="420" y="503"/>
                </a:lnTo>
                <a:lnTo>
                  <a:pt x="431" y="518"/>
                </a:lnTo>
                <a:lnTo>
                  <a:pt x="447" y="535"/>
                </a:lnTo>
                <a:lnTo>
                  <a:pt x="403" y="543"/>
                </a:lnTo>
                <a:lnTo>
                  <a:pt x="396" y="4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B7F96795-3225-4F16-96C4-77E3C5A55246}"/>
              </a:ext>
            </a:extLst>
          </p:cNvPr>
          <p:cNvGrpSpPr/>
          <p:nvPr/>
        </p:nvGrpSpPr>
        <p:grpSpPr>
          <a:xfrm>
            <a:off x="3726611" y="914044"/>
            <a:ext cx="2331768" cy="2514956"/>
            <a:chOff x="3648075" y="271463"/>
            <a:chExt cx="2384425" cy="2571750"/>
          </a:xfrm>
          <a:solidFill>
            <a:schemeClr val="tx1"/>
          </a:solidFill>
        </p:grpSpPr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8CCD9DBC-06A5-490A-918D-51EF7AD5E4B8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9525" y="271463"/>
              <a:ext cx="942975" cy="2568575"/>
            </a:xfrm>
            <a:custGeom>
              <a:avLst/>
              <a:gdLst>
                <a:gd name="T0" fmla="*/ 12 w 594"/>
                <a:gd name="T1" fmla="*/ 910 h 1618"/>
                <a:gd name="T2" fmla="*/ 9 w 594"/>
                <a:gd name="T3" fmla="*/ 953 h 1618"/>
                <a:gd name="T4" fmla="*/ 55 w 594"/>
                <a:gd name="T5" fmla="*/ 971 h 1618"/>
                <a:gd name="T6" fmla="*/ 82 w 594"/>
                <a:gd name="T7" fmla="*/ 971 h 1618"/>
                <a:gd name="T8" fmla="*/ 103 w 594"/>
                <a:gd name="T9" fmla="*/ 1190 h 1618"/>
                <a:gd name="T10" fmla="*/ 118 w 594"/>
                <a:gd name="T11" fmla="*/ 1293 h 1618"/>
                <a:gd name="T12" fmla="*/ 128 w 594"/>
                <a:gd name="T13" fmla="*/ 1506 h 1618"/>
                <a:gd name="T14" fmla="*/ 131 w 594"/>
                <a:gd name="T15" fmla="*/ 1521 h 1618"/>
                <a:gd name="T16" fmla="*/ 85 w 594"/>
                <a:gd name="T17" fmla="*/ 1558 h 1618"/>
                <a:gd name="T18" fmla="*/ 33 w 594"/>
                <a:gd name="T19" fmla="*/ 1571 h 1618"/>
                <a:gd name="T20" fmla="*/ 22 w 594"/>
                <a:gd name="T21" fmla="*/ 1594 h 1618"/>
                <a:gd name="T22" fmla="*/ 150 w 594"/>
                <a:gd name="T23" fmla="*/ 1618 h 1618"/>
                <a:gd name="T24" fmla="*/ 258 w 594"/>
                <a:gd name="T25" fmla="*/ 1602 h 1618"/>
                <a:gd name="T26" fmla="*/ 256 w 594"/>
                <a:gd name="T27" fmla="*/ 1526 h 1618"/>
                <a:gd name="T28" fmla="*/ 348 w 594"/>
                <a:gd name="T29" fmla="*/ 1344 h 1618"/>
                <a:gd name="T30" fmla="*/ 437 w 594"/>
                <a:gd name="T31" fmla="*/ 1444 h 1618"/>
                <a:gd name="T32" fmla="*/ 491 w 594"/>
                <a:gd name="T33" fmla="*/ 1525 h 1618"/>
                <a:gd name="T34" fmla="*/ 499 w 594"/>
                <a:gd name="T35" fmla="*/ 1582 h 1618"/>
                <a:gd name="T36" fmla="*/ 530 w 594"/>
                <a:gd name="T37" fmla="*/ 1585 h 1618"/>
                <a:gd name="T38" fmla="*/ 576 w 594"/>
                <a:gd name="T39" fmla="*/ 1518 h 1618"/>
                <a:gd name="T40" fmla="*/ 594 w 594"/>
                <a:gd name="T41" fmla="*/ 1413 h 1618"/>
                <a:gd name="T42" fmla="*/ 562 w 594"/>
                <a:gd name="T43" fmla="*/ 1342 h 1618"/>
                <a:gd name="T44" fmla="*/ 513 w 594"/>
                <a:gd name="T45" fmla="*/ 1339 h 1618"/>
                <a:gd name="T46" fmla="*/ 500 w 594"/>
                <a:gd name="T47" fmla="*/ 1326 h 1618"/>
                <a:gd name="T48" fmla="*/ 321 w 594"/>
                <a:gd name="T49" fmla="*/ 1156 h 1618"/>
                <a:gd name="T50" fmla="*/ 310 w 594"/>
                <a:gd name="T51" fmla="*/ 1118 h 1618"/>
                <a:gd name="T52" fmla="*/ 389 w 594"/>
                <a:gd name="T53" fmla="*/ 940 h 1618"/>
                <a:gd name="T54" fmla="*/ 415 w 594"/>
                <a:gd name="T55" fmla="*/ 899 h 1618"/>
                <a:gd name="T56" fmla="*/ 426 w 594"/>
                <a:gd name="T57" fmla="*/ 828 h 1618"/>
                <a:gd name="T58" fmla="*/ 402 w 594"/>
                <a:gd name="T59" fmla="*/ 470 h 1618"/>
                <a:gd name="T60" fmla="*/ 362 w 594"/>
                <a:gd name="T61" fmla="*/ 326 h 1618"/>
                <a:gd name="T62" fmla="*/ 339 w 594"/>
                <a:gd name="T63" fmla="*/ 281 h 1618"/>
                <a:gd name="T64" fmla="*/ 301 w 594"/>
                <a:gd name="T65" fmla="*/ 248 h 1618"/>
                <a:gd name="T66" fmla="*/ 282 w 594"/>
                <a:gd name="T67" fmla="*/ 196 h 1618"/>
                <a:gd name="T68" fmla="*/ 299 w 594"/>
                <a:gd name="T69" fmla="*/ 161 h 1618"/>
                <a:gd name="T70" fmla="*/ 305 w 594"/>
                <a:gd name="T71" fmla="*/ 91 h 1618"/>
                <a:gd name="T72" fmla="*/ 272 w 594"/>
                <a:gd name="T73" fmla="*/ 27 h 1618"/>
                <a:gd name="T74" fmla="*/ 161 w 594"/>
                <a:gd name="T75" fmla="*/ 5 h 1618"/>
                <a:gd name="T76" fmla="*/ 88 w 594"/>
                <a:gd name="T77" fmla="*/ 58 h 1618"/>
                <a:gd name="T78" fmla="*/ 66 w 594"/>
                <a:gd name="T79" fmla="*/ 100 h 1618"/>
                <a:gd name="T80" fmla="*/ 115 w 594"/>
                <a:gd name="T81" fmla="*/ 129 h 1618"/>
                <a:gd name="T82" fmla="*/ 111 w 594"/>
                <a:gd name="T83" fmla="*/ 167 h 1618"/>
                <a:gd name="T84" fmla="*/ 112 w 594"/>
                <a:gd name="T85" fmla="*/ 186 h 1618"/>
                <a:gd name="T86" fmla="*/ 117 w 594"/>
                <a:gd name="T87" fmla="*/ 216 h 1618"/>
                <a:gd name="T88" fmla="*/ 128 w 594"/>
                <a:gd name="T89" fmla="*/ 223 h 1618"/>
                <a:gd name="T90" fmla="*/ 152 w 594"/>
                <a:gd name="T91" fmla="*/ 254 h 1618"/>
                <a:gd name="T92" fmla="*/ 191 w 594"/>
                <a:gd name="T93" fmla="*/ 256 h 1618"/>
                <a:gd name="T94" fmla="*/ 166 w 594"/>
                <a:gd name="T95" fmla="*/ 304 h 1618"/>
                <a:gd name="T96" fmla="*/ 118 w 594"/>
                <a:gd name="T97" fmla="*/ 416 h 1618"/>
                <a:gd name="T98" fmla="*/ 106 w 594"/>
                <a:gd name="T99" fmla="*/ 464 h 1618"/>
                <a:gd name="T100" fmla="*/ 76 w 594"/>
                <a:gd name="T101" fmla="*/ 547 h 1618"/>
                <a:gd name="T102" fmla="*/ 55 w 594"/>
                <a:gd name="T103" fmla="*/ 648 h 1618"/>
                <a:gd name="T104" fmla="*/ 87 w 594"/>
                <a:gd name="T105" fmla="*/ 642 h 1618"/>
                <a:gd name="T106" fmla="*/ 111 w 594"/>
                <a:gd name="T107" fmla="*/ 605 h 1618"/>
                <a:gd name="T108" fmla="*/ 85 w 594"/>
                <a:gd name="T109" fmla="*/ 701 h 1618"/>
                <a:gd name="T110" fmla="*/ 84 w 594"/>
                <a:gd name="T111" fmla="*/ 747 h 1618"/>
                <a:gd name="T112" fmla="*/ 88 w 594"/>
                <a:gd name="T113" fmla="*/ 788 h 1618"/>
                <a:gd name="T114" fmla="*/ 63 w 594"/>
                <a:gd name="T115" fmla="*/ 826 h 1618"/>
                <a:gd name="T116" fmla="*/ 50 w 594"/>
                <a:gd name="T117" fmla="*/ 885 h 1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94" h="1618">
                  <a:moveTo>
                    <a:pt x="38" y="910"/>
                  </a:moveTo>
                  <a:lnTo>
                    <a:pt x="38" y="910"/>
                  </a:lnTo>
                  <a:lnTo>
                    <a:pt x="27" y="909"/>
                  </a:lnTo>
                  <a:lnTo>
                    <a:pt x="19" y="909"/>
                  </a:lnTo>
                  <a:lnTo>
                    <a:pt x="15" y="909"/>
                  </a:lnTo>
                  <a:lnTo>
                    <a:pt x="12" y="910"/>
                  </a:lnTo>
                  <a:lnTo>
                    <a:pt x="12" y="910"/>
                  </a:lnTo>
                  <a:lnTo>
                    <a:pt x="4" y="923"/>
                  </a:lnTo>
                  <a:lnTo>
                    <a:pt x="0" y="948"/>
                  </a:lnTo>
                  <a:lnTo>
                    <a:pt x="0" y="948"/>
                  </a:lnTo>
                  <a:lnTo>
                    <a:pt x="3" y="951"/>
                  </a:lnTo>
                  <a:lnTo>
                    <a:pt x="4" y="953"/>
                  </a:lnTo>
                  <a:lnTo>
                    <a:pt x="9" y="953"/>
                  </a:lnTo>
                  <a:lnTo>
                    <a:pt x="9" y="953"/>
                  </a:lnTo>
                  <a:lnTo>
                    <a:pt x="15" y="951"/>
                  </a:lnTo>
                  <a:lnTo>
                    <a:pt x="28" y="953"/>
                  </a:lnTo>
                  <a:lnTo>
                    <a:pt x="42" y="953"/>
                  </a:lnTo>
                  <a:lnTo>
                    <a:pt x="42" y="953"/>
                  </a:lnTo>
                  <a:lnTo>
                    <a:pt x="47" y="961"/>
                  </a:lnTo>
                  <a:lnTo>
                    <a:pt x="52" y="967"/>
                  </a:lnTo>
                  <a:lnTo>
                    <a:pt x="55" y="971"/>
                  </a:lnTo>
                  <a:lnTo>
                    <a:pt x="55" y="971"/>
                  </a:lnTo>
                  <a:lnTo>
                    <a:pt x="66" y="975"/>
                  </a:lnTo>
                  <a:lnTo>
                    <a:pt x="71" y="978"/>
                  </a:lnTo>
                  <a:lnTo>
                    <a:pt x="76" y="978"/>
                  </a:lnTo>
                  <a:lnTo>
                    <a:pt x="76" y="978"/>
                  </a:lnTo>
                  <a:lnTo>
                    <a:pt x="79" y="975"/>
                  </a:lnTo>
                  <a:lnTo>
                    <a:pt x="82" y="971"/>
                  </a:lnTo>
                  <a:lnTo>
                    <a:pt x="84" y="967"/>
                  </a:lnTo>
                  <a:lnTo>
                    <a:pt x="85" y="966"/>
                  </a:lnTo>
                  <a:lnTo>
                    <a:pt x="85" y="966"/>
                  </a:lnTo>
                  <a:lnTo>
                    <a:pt x="101" y="971"/>
                  </a:lnTo>
                  <a:lnTo>
                    <a:pt x="101" y="971"/>
                  </a:lnTo>
                  <a:lnTo>
                    <a:pt x="101" y="1098"/>
                  </a:lnTo>
                  <a:lnTo>
                    <a:pt x="103" y="1190"/>
                  </a:lnTo>
                  <a:lnTo>
                    <a:pt x="104" y="1225"/>
                  </a:lnTo>
                  <a:lnTo>
                    <a:pt x="106" y="1242"/>
                  </a:lnTo>
                  <a:lnTo>
                    <a:pt x="106" y="1242"/>
                  </a:lnTo>
                  <a:lnTo>
                    <a:pt x="115" y="1271"/>
                  </a:lnTo>
                  <a:lnTo>
                    <a:pt x="118" y="1282"/>
                  </a:lnTo>
                  <a:lnTo>
                    <a:pt x="118" y="1293"/>
                  </a:lnTo>
                  <a:lnTo>
                    <a:pt x="118" y="1293"/>
                  </a:lnTo>
                  <a:lnTo>
                    <a:pt x="122" y="1334"/>
                  </a:lnTo>
                  <a:lnTo>
                    <a:pt x="123" y="1364"/>
                  </a:lnTo>
                  <a:lnTo>
                    <a:pt x="123" y="1364"/>
                  </a:lnTo>
                  <a:lnTo>
                    <a:pt x="125" y="1434"/>
                  </a:lnTo>
                  <a:lnTo>
                    <a:pt x="125" y="1482"/>
                  </a:lnTo>
                  <a:lnTo>
                    <a:pt x="126" y="1498"/>
                  </a:lnTo>
                  <a:lnTo>
                    <a:pt x="128" y="1506"/>
                  </a:lnTo>
                  <a:lnTo>
                    <a:pt x="128" y="1506"/>
                  </a:lnTo>
                  <a:lnTo>
                    <a:pt x="131" y="1510"/>
                  </a:lnTo>
                  <a:lnTo>
                    <a:pt x="131" y="1513"/>
                  </a:lnTo>
                  <a:lnTo>
                    <a:pt x="131" y="1513"/>
                  </a:lnTo>
                  <a:lnTo>
                    <a:pt x="131" y="1517"/>
                  </a:lnTo>
                  <a:lnTo>
                    <a:pt x="131" y="1521"/>
                  </a:lnTo>
                  <a:lnTo>
                    <a:pt x="131" y="1521"/>
                  </a:lnTo>
                  <a:lnTo>
                    <a:pt x="131" y="1525"/>
                  </a:lnTo>
                  <a:lnTo>
                    <a:pt x="128" y="1528"/>
                  </a:lnTo>
                  <a:lnTo>
                    <a:pt x="120" y="1536"/>
                  </a:lnTo>
                  <a:lnTo>
                    <a:pt x="109" y="1545"/>
                  </a:lnTo>
                  <a:lnTo>
                    <a:pt x="98" y="1552"/>
                  </a:lnTo>
                  <a:lnTo>
                    <a:pt x="98" y="1552"/>
                  </a:lnTo>
                  <a:lnTo>
                    <a:pt x="85" y="1558"/>
                  </a:lnTo>
                  <a:lnTo>
                    <a:pt x="80" y="1561"/>
                  </a:lnTo>
                  <a:lnTo>
                    <a:pt x="72" y="1564"/>
                  </a:lnTo>
                  <a:lnTo>
                    <a:pt x="72" y="1564"/>
                  </a:lnTo>
                  <a:lnTo>
                    <a:pt x="61" y="1566"/>
                  </a:lnTo>
                  <a:lnTo>
                    <a:pt x="50" y="1567"/>
                  </a:lnTo>
                  <a:lnTo>
                    <a:pt x="38" y="1569"/>
                  </a:lnTo>
                  <a:lnTo>
                    <a:pt x="33" y="1571"/>
                  </a:lnTo>
                  <a:lnTo>
                    <a:pt x="30" y="1572"/>
                  </a:lnTo>
                  <a:lnTo>
                    <a:pt x="30" y="1572"/>
                  </a:lnTo>
                  <a:lnTo>
                    <a:pt x="23" y="1579"/>
                  </a:lnTo>
                  <a:lnTo>
                    <a:pt x="20" y="1583"/>
                  </a:lnTo>
                  <a:lnTo>
                    <a:pt x="19" y="1590"/>
                  </a:lnTo>
                  <a:lnTo>
                    <a:pt x="22" y="1594"/>
                  </a:lnTo>
                  <a:lnTo>
                    <a:pt x="22" y="1594"/>
                  </a:lnTo>
                  <a:lnTo>
                    <a:pt x="31" y="1606"/>
                  </a:lnTo>
                  <a:lnTo>
                    <a:pt x="38" y="1610"/>
                  </a:lnTo>
                  <a:lnTo>
                    <a:pt x="47" y="1615"/>
                  </a:lnTo>
                  <a:lnTo>
                    <a:pt x="47" y="1615"/>
                  </a:lnTo>
                  <a:lnTo>
                    <a:pt x="58" y="1617"/>
                  </a:lnTo>
                  <a:lnTo>
                    <a:pt x="82" y="1618"/>
                  </a:lnTo>
                  <a:lnTo>
                    <a:pt x="150" y="1618"/>
                  </a:lnTo>
                  <a:lnTo>
                    <a:pt x="217" y="1617"/>
                  </a:lnTo>
                  <a:lnTo>
                    <a:pt x="250" y="1615"/>
                  </a:lnTo>
                  <a:lnTo>
                    <a:pt x="250" y="1615"/>
                  </a:lnTo>
                  <a:lnTo>
                    <a:pt x="255" y="1612"/>
                  </a:lnTo>
                  <a:lnTo>
                    <a:pt x="258" y="1609"/>
                  </a:lnTo>
                  <a:lnTo>
                    <a:pt x="258" y="1606"/>
                  </a:lnTo>
                  <a:lnTo>
                    <a:pt x="258" y="1602"/>
                  </a:lnTo>
                  <a:lnTo>
                    <a:pt x="258" y="1590"/>
                  </a:lnTo>
                  <a:lnTo>
                    <a:pt x="258" y="1590"/>
                  </a:lnTo>
                  <a:lnTo>
                    <a:pt x="256" y="1555"/>
                  </a:lnTo>
                  <a:lnTo>
                    <a:pt x="255" y="1531"/>
                  </a:lnTo>
                  <a:lnTo>
                    <a:pt x="255" y="1531"/>
                  </a:lnTo>
                  <a:lnTo>
                    <a:pt x="255" y="1529"/>
                  </a:lnTo>
                  <a:lnTo>
                    <a:pt x="256" y="1526"/>
                  </a:lnTo>
                  <a:lnTo>
                    <a:pt x="258" y="1525"/>
                  </a:lnTo>
                  <a:lnTo>
                    <a:pt x="258" y="1521"/>
                  </a:lnTo>
                  <a:lnTo>
                    <a:pt x="258" y="1521"/>
                  </a:lnTo>
                  <a:lnTo>
                    <a:pt x="233" y="1237"/>
                  </a:lnTo>
                  <a:lnTo>
                    <a:pt x="233" y="1237"/>
                  </a:lnTo>
                  <a:lnTo>
                    <a:pt x="288" y="1286"/>
                  </a:lnTo>
                  <a:lnTo>
                    <a:pt x="348" y="1344"/>
                  </a:lnTo>
                  <a:lnTo>
                    <a:pt x="348" y="1344"/>
                  </a:lnTo>
                  <a:lnTo>
                    <a:pt x="407" y="1402"/>
                  </a:lnTo>
                  <a:lnTo>
                    <a:pt x="407" y="1402"/>
                  </a:lnTo>
                  <a:lnTo>
                    <a:pt x="421" y="1425"/>
                  </a:lnTo>
                  <a:lnTo>
                    <a:pt x="432" y="1445"/>
                  </a:lnTo>
                  <a:lnTo>
                    <a:pt x="432" y="1445"/>
                  </a:lnTo>
                  <a:lnTo>
                    <a:pt x="437" y="1444"/>
                  </a:lnTo>
                  <a:lnTo>
                    <a:pt x="442" y="1442"/>
                  </a:lnTo>
                  <a:lnTo>
                    <a:pt x="442" y="1442"/>
                  </a:lnTo>
                  <a:lnTo>
                    <a:pt x="448" y="1452"/>
                  </a:lnTo>
                  <a:lnTo>
                    <a:pt x="462" y="1475"/>
                  </a:lnTo>
                  <a:lnTo>
                    <a:pt x="483" y="1513"/>
                  </a:lnTo>
                  <a:lnTo>
                    <a:pt x="483" y="1513"/>
                  </a:lnTo>
                  <a:lnTo>
                    <a:pt x="491" y="1525"/>
                  </a:lnTo>
                  <a:lnTo>
                    <a:pt x="496" y="1531"/>
                  </a:lnTo>
                  <a:lnTo>
                    <a:pt x="496" y="1534"/>
                  </a:lnTo>
                  <a:lnTo>
                    <a:pt x="496" y="1534"/>
                  </a:lnTo>
                  <a:lnTo>
                    <a:pt x="496" y="1544"/>
                  </a:lnTo>
                  <a:lnTo>
                    <a:pt x="496" y="1563"/>
                  </a:lnTo>
                  <a:lnTo>
                    <a:pt x="497" y="1572"/>
                  </a:lnTo>
                  <a:lnTo>
                    <a:pt x="499" y="1582"/>
                  </a:lnTo>
                  <a:lnTo>
                    <a:pt x="500" y="1588"/>
                  </a:lnTo>
                  <a:lnTo>
                    <a:pt x="502" y="1590"/>
                  </a:lnTo>
                  <a:lnTo>
                    <a:pt x="505" y="1590"/>
                  </a:lnTo>
                  <a:lnTo>
                    <a:pt x="505" y="1590"/>
                  </a:lnTo>
                  <a:lnTo>
                    <a:pt x="513" y="1590"/>
                  </a:lnTo>
                  <a:lnTo>
                    <a:pt x="519" y="1588"/>
                  </a:lnTo>
                  <a:lnTo>
                    <a:pt x="530" y="1585"/>
                  </a:lnTo>
                  <a:lnTo>
                    <a:pt x="530" y="1585"/>
                  </a:lnTo>
                  <a:lnTo>
                    <a:pt x="537" y="1580"/>
                  </a:lnTo>
                  <a:lnTo>
                    <a:pt x="549" y="1567"/>
                  </a:lnTo>
                  <a:lnTo>
                    <a:pt x="557" y="1558"/>
                  </a:lnTo>
                  <a:lnTo>
                    <a:pt x="564" y="1545"/>
                  </a:lnTo>
                  <a:lnTo>
                    <a:pt x="570" y="1533"/>
                  </a:lnTo>
                  <a:lnTo>
                    <a:pt x="576" y="1518"/>
                  </a:lnTo>
                  <a:lnTo>
                    <a:pt x="576" y="1518"/>
                  </a:lnTo>
                  <a:lnTo>
                    <a:pt x="586" y="1490"/>
                  </a:lnTo>
                  <a:lnTo>
                    <a:pt x="591" y="1466"/>
                  </a:lnTo>
                  <a:lnTo>
                    <a:pt x="592" y="1447"/>
                  </a:lnTo>
                  <a:lnTo>
                    <a:pt x="594" y="1433"/>
                  </a:lnTo>
                  <a:lnTo>
                    <a:pt x="594" y="1433"/>
                  </a:lnTo>
                  <a:lnTo>
                    <a:pt x="594" y="1413"/>
                  </a:lnTo>
                  <a:lnTo>
                    <a:pt x="591" y="1385"/>
                  </a:lnTo>
                  <a:lnTo>
                    <a:pt x="588" y="1361"/>
                  </a:lnTo>
                  <a:lnTo>
                    <a:pt x="584" y="1352"/>
                  </a:lnTo>
                  <a:lnTo>
                    <a:pt x="581" y="1348"/>
                  </a:lnTo>
                  <a:lnTo>
                    <a:pt x="581" y="1348"/>
                  </a:lnTo>
                  <a:lnTo>
                    <a:pt x="573" y="1344"/>
                  </a:lnTo>
                  <a:lnTo>
                    <a:pt x="562" y="1342"/>
                  </a:lnTo>
                  <a:lnTo>
                    <a:pt x="553" y="1340"/>
                  </a:lnTo>
                  <a:lnTo>
                    <a:pt x="543" y="1339"/>
                  </a:lnTo>
                  <a:lnTo>
                    <a:pt x="518" y="1339"/>
                  </a:lnTo>
                  <a:lnTo>
                    <a:pt x="518" y="1339"/>
                  </a:lnTo>
                  <a:lnTo>
                    <a:pt x="515" y="1339"/>
                  </a:lnTo>
                  <a:lnTo>
                    <a:pt x="513" y="1339"/>
                  </a:lnTo>
                  <a:lnTo>
                    <a:pt x="513" y="1339"/>
                  </a:lnTo>
                  <a:lnTo>
                    <a:pt x="513" y="1339"/>
                  </a:lnTo>
                  <a:lnTo>
                    <a:pt x="511" y="1339"/>
                  </a:lnTo>
                  <a:lnTo>
                    <a:pt x="508" y="1337"/>
                  </a:lnTo>
                  <a:lnTo>
                    <a:pt x="505" y="1336"/>
                  </a:lnTo>
                  <a:lnTo>
                    <a:pt x="505" y="1336"/>
                  </a:lnTo>
                  <a:lnTo>
                    <a:pt x="502" y="1333"/>
                  </a:lnTo>
                  <a:lnTo>
                    <a:pt x="500" y="1326"/>
                  </a:lnTo>
                  <a:lnTo>
                    <a:pt x="500" y="1326"/>
                  </a:lnTo>
                  <a:lnTo>
                    <a:pt x="478" y="1304"/>
                  </a:lnTo>
                  <a:lnTo>
                    <a:pt x="427" y="1256"/>
                  </a:lnTo>
                  <a:lnTo>
                    <a:pt x="374" y="1207"/>
                  </a:lnTo>
                  <a:lnTo>
                    <a:pt x="343" y="1179"/>
                  </a:lnTo>
                  <a:lnTo>
                    <a:pt x="343" y="1179"/>
                  </a:lnTo>
                  <a:lnTo>
                    <a:pt x="321" y="1156"/>
                  </a:lnTo>
                  <a:lnTo>
                    <a:pt x="313" y="1147"/>
                  </a:lnTo>
                  <a:lnTo>
                    <a:pt x="310" y="1140"/>
                  </a:lnTo>
                  <a:lnTo>
                    <a:pt x="310" y="1140"/>
                  </a:lnTo>
                  <a:lnTo>
                    <a:pt x="309" y="1134"/>
                  </a:lnTo>
                  <a:lnTo>
                    <a:pt x="309" y="1129"/>
                  </a:lnTo>
                  <a:lnTo>
                    <a:pt x="310" y="1118"/>
                  </a:lnTo>
                  <a:lnTo>
                    <a:pt x="310" y="1118"/>
                  </a:lnTo>
                  <a:lnTo>
                    <a:pt x="309" y="1112"/>
                  </a:lnTo>
                  <a:lnTo>
                    <a:pt x="309" y="1109"/>
                  </a:lnTo>
                  <a:lnTo>
                    <a:pt x="310" y="1105"/>
                  </a:lnTo>
                  <a:lnTo>
                    <a:pt x="310" y="1105"/>
                  </a:lnTo>
                  <a:lnTo>
                    <a:pt x="347" y="1029"/>
                  </a:lnTo>
                  <a:lnTo>
                    <a:pt x="374" y="975"/>
                  </a:lnTo>
                  <a:lnTo>
                    <a:pt x="389" y="940"/>
                  </a:lnTo>
                  <a:lnTo>
                    <a:pt x="389" y="940"/>
                  </a:lnTo>
                  <a:lnTo>
                    <a:pt x="394" y="924"/>
                  </a:lnTo>
                  <a:lnTo>
                    <a:pt x="396" y="910"/>
                  </a:lnTo>
                  <a:lnTo>
                    <a:pt x="396" y="901"/>
                  </a:lnTo>
                  <a:lnTo>
                    <a:pt x="396" y="897"/>
                  </a:lnTo>
                  <a:lnTo>
                    <a:pt x="396" y="897"/>
                  </a:lnTo>
                  <a:lnTo>
                    <a:pt x="415" y="899"/>
                  </a:lnTo>
                  <a:lnTo>
                    <a:pt x="429" y="899"/>
                  </a:lnTo>
                  <a:lnTo>
                    <a:pt x="434" y="899"/>
                  </a:lnTo>
                  <a:lnTo>
                    <a:pt x="437" y="897"/>
                  </a:lnTo>
                  <a:lnTo>
                    <a:pt x="437" y="897"/>
                  </a:lnTo>
                  <a:lnTo>
                    <a:pt x="437" y="891"/>
                  </a:lnTo>
                  <a:lnTo>
                    <a:pt x="434" y="875"/>
                  </a:lnTo>
                  <a:lnTo>
                    <a:pt x="426" y="828"/>
                  </a:lnTo>
                  <a:lnTo>
                    <a:pt x="412" y="761"/>
                  </a:lnTo>
                  <a:lnTo>
                    <a:pt x="412" y="761"/>
                  </a:lnTo>
                  <a:lnTo>
                    <a:pt x="404" y="663"/>
                  </a:lnTo>
                  <a:lnTo>
                    <a:pt x="401" y="591"/>
                  </a:lnTo>
                  <a:lnTo>
                    <a:pt x="399" y="550"/>
                  </a:lnTo>
                  <a:lnTo>
                    <a:pt x="399" y="550"/>
                  </a:lnTo>
                  <a:lnTo>
                    <a:pt x="402" y="470"/>
                  </a:lnTo>
                  <a:lnTo>
                    <a:pt x="404" y="424"/>
                  </a:lnTo>
                  <a:lnTo>
                    <a:pt x="404" y="408"/>
                  </a:lnTo>
                  <a:lnTo>
                    <a:pt x="402" y="401"/>
                  </a:lnTo>
                  <a:lnTo>
                    <a:pt x="402" y="401"/>
                  </a:lnTo>
                  <a:lnTo>
                    <a:pt x="380" y="361"/>
                  </a:lnTo>
                  <a:lnTo>
                    <a:pt x="367" y="335"/>
                  </a:lnTo>
                  <a:lnTo>
                    <a:pt x="362" y="326"/>
                  </a:lnTo>
                  <a:lnTo>
                    <a:pt x="361" y="320"/>
                  </a:lnTo>
                  <a:lnTo>
                    <a:pt x="361" y="320"/>
                  </a:lnTo>
                  <a:lnTo>
                    <a:pt x="359" y="316"/>
                  </a:lnTo>
                  <a:lnTo>
                    <a:pt x="358" y="312"/>
                  </a:lnTo>
                  <a:lnTo>
                    <a:pt x="350" y="299"/>
                  </a:lnTo>
                  <a:lnTo>
                    <a:pt x="339" y="281"/>
                  </a:lnTo>
                  <a:lnTo>
                    <a:pt x="339" y="281"/>
                  </a:lnTo>
                  <a:lnTo>
                    <a:pt x="334" y="278"/>
                  </a:lnTo>
                  <a:lnTo>
                    <a:pt x="326" y="272"/>
                  </a:lnTo>
                  <a:lnTo>
                    <a:pt x="313" y="264"/>
                  </a:lnTo>
                  <a:lnTo>
                    <a:pt x="313" y="264"/>
                  </a:lnTo>
                  <a:lnTo>
                    <a:pt x="309" y="258"/>
                  </a:lnTo>
                  <a:lnTo>
                    <a:pt x="301" y="248"/>
                  </a:lnTo>
                  <a:lnTo>
                    <a:pt x="301" y="248"/>
                  </a:lnTo>
                  <a:lnTo>
                    <a:pt x="301" y="247"/>
                  </a:lnTo>
                  <a:lnTo>
                    <a:pt x="298" y="245"/>
                  </a:lnTo>
                  <a:lnTo>
                    <a:pt x="293" y="243"/>
                  </a:lnTo>
                  <a:lnTo>
                    <a:pt x="285" y="243"/>
                  </a:lnTo>
                  <a:lnTo>
                    <a:pt x="275" y="205"/>
                  </a:lnTo>
                  <a:lnTo>
                    <a:pt x="275" y="205"/>
                  </a:lnTo>
                  <a:lnTo>
                    <a:pt x="282" y="196"/>
                  </a:lnTo>
                  <a:lnTo>
                    <a:pt x="285" y="188"/>
                  </a:lnTo>
                  <a:lnTo>
                    <a:pt x="288" y="180"/>
                  </a:lnTo>
                  <a:lnTo>
                    <a:pt x="288" y="180"/>
                  </a:lnTo>
                  <a:lnTo>
                    <a:pt x="293" y="169"/>
                  </a:lnTo>
                  <a:lnTo>
                    <a:pt x="298" y="162"/>
                  </a:lnTo>
                  <a:lnTo>
                    <a:pt x="298" y="162"/>
                  </a:lnTo>
                  <a:lnTo>
                    <a:pt x="299" y="161"/>
                  </a:lnTo>
                  <a:lnTo>
                    <a:pt x="299" y="161"/>
                  </a:lnTo>
                  <a:lnTo>
                    <a:pt x="301" y="150"/>
                  </a:lnTo>
                  <a:lnTo>
                    <a:pt x="301" y="150"/>
                  </a:lnTo>
                  <a:lnTo>
                    <a:pt x="302" y="139"/>
                  </a:lnTo>
                  <a:lnTo>
                    <a:pt x="304" y="127"/>
                  </a:lnTo>
                  <a:lnTo>
                    <a:pt x="305" y="112"/>
                  </a:lnTo>
                  <a:lnTo>
                    <a:pt x="305" y="91"/>
                  </a:lnTo>
                  <a:lnTo>
                    <a:pt x="305" y="91"/>
                  </a:lnTo>
                  <a:lnTo>
                    <a:pt x="305" y="85"/>
                  </a:lnTo>
                  <a:lnTo>
                    <a:pt x="302" y="70"/>
                  </a:lnTo>
                  <a:lnTo>
                    <a:pt x="298" y="61"/>
                  </a:lnTo>
                  <a:lnTo>
                    <a:pt x="291" y="50"/>
                  </a:lnTo>
                  <a:lnTo>
                    <a:pt x="283" y="39"/>
                  </a:lnTo>
                  <a:lnTo>
                    <a:pt x="272" y="27"/>
                  </a:lnTo>
                  <a:lnTo>
                    <a:pt x="272" y="27"/>
                  </a:lnTo>
                  <a:lnTo>
                    <a:pt x="256" y="16"/>
                  </a:lnTo>
                  <a:lnTo>
                    <a:pt x="239" y="8"/>
                  </a:lnTo>
                  <a:lnTo>
                    <a:pt x="220" y="4"/>
                  </a:lnTo>
                  <a:lnTo>
                    <a:pt x="201" y="0"/>
                  </a:lnTo>
                  <a:lnTo>
                    <a:pt x="180" y="2"/>
                  </a:lnTo>
                  <a:lnTo>
                    <a:pt x="161" y="5"/>
                  </a:lnTo>
                  <a:lnTo>
                    <a:pt x="153" y="8"/>
                  </a:lnTo>
                  <a:lnTo>
                    <a:pt x="144" y="12"/>
                  </a:lnTo>
                  <a:lnTo>
                    <a:pt x="137" y="16"/>
                  </a:lnTo>
                  <a:lnTo>
                    <a:pt x="130" y="23"/>
                  </a:lnTo>
                  <a:lnTo>
                    <a:pt x="130" y="23"/>
                  </a:lnTo>
                  <a:lnTo>
                    <a:pt x="106" y="45"/>
                  </a:lnTo>
                  <a:lnTo>
                    <a:pt x="88" y="58"/>
                  </a:lnTo>
                  <a:lnTo>
                    <a:pt x="79" y="62"/>
                  </a:lnTo>
                  <a:lnTo>
                    <a:pt x="76" y="64"/>
                  </a:lnTo>
                  <a:lnTo>
                    <a:pt x="85" y="78"/>
                  </a:lnTo>
                  <a:lnTo>
                    <a:pt x="85" y="78"/>
                  </a:lnTo>
                  <a:lnTo>
                    <a:pt x="74" y="89"/>
                  </a:lnTo>
                  <a:lnTo>
                    <a:pt x="68" y="97"/>
                  </a:lnTo>
                  <a:lnTo>
                    <a:pt x="66" y="100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72" y="104"/>
                  </a:lnTo>
                  <a:lnTo>
                    <a:pt x="82" y="104"/>
                  </a:lnTo>
                  <a:lnTo>
                    <a:pt x="93" y="104"/>
                  </a:lnTo>
                  <a:lnTo>
                    <a:pt x="101" y="104"/>
                  </a:lnTo>
                  <a:lnTo>
                    <a:pt x="115" y="129"/>
                  </a:lnTo>
                  <a:lnTo>
                    <a:pt x="115" y="129"/>
                  </a:lnTo>
                  <a:lnTo>
                    <a:pt x="114" y="137"/>
                  </a:lnTo>
                  <a:lnTo>
                    <a:pt x="115" y="150"/>
                  </a:lnTo>
                  <a:lnTo>
                    <a:pt x="115" y="150"/>
                  </a:lnTo>
                  <a:lnTo>
                    <a:pt x="114" y="154"/>
                  </a:lnTo>
                  <a:lnTo>
                    <a:pt x="114" y="159"/>
                  </a:lnTo>
                  <a:lnTo>
                    <a:pt x="111" y="167"/>
                  </a:lnTo>
                  <a:lnTo>
                    <a:pt x="111" y="167"/>
                  </a:lnTo>
                  <a:lnTo>
                    <a:pt x="109" y="170"/>
                  </a:lnTo>
                  <a:lnTo>
                    <a:pt x="107" y="174"/>
                  </a:lnTo>
                  <a:lnTo>
                    <a:pt x="106" y="177"/>
                  </a:lnTo>
                  <a:lnTo>
                    <a:pt x="106" y="180"/>
                  </a:lnTo>
                  <a:lnTo>
                    <a:pt x="106" y="180"/>
                  </a:lnTo>
                  <a:lnTo>
                    <a:pt x="112" y="186"/>
                  </a:lnTo>
                  <a:lnTo>
                    <a:pt x="115" y="188"/>
                  </a:lnTo>
                  <a:lnTo>
                    <a:pt x="115" y="188"/>
                  </a:lnTo>
                  <a:lnTo>
                    <a:pt x="114" y="193"/>
                  </a:lnTo>
                  <a:lnTo>
                    <a:pt x="115" y="201"/>
                  </a:lnTo>
                  <a:lnTo>
                    <a:pt x="115" y="201"/>
                  </a:lnTo>
                  <a:lnTo>
                    <a:pt x="115" y="212"/>
                  </a:lnTo>
                  <a:lnTo>
                    <a:pt x="117" y="216"/>
                  </a:lnTo>
                  <a:lnTo>
                    <a:pt x="117" y="218"/>
                  </a:lnTo>
                  <a:lnTo>
                    <a:pt x="118" y="218"/>
                  </a:lnTo>
                  <a:lnTo>
                    <a:pt x="118" y="218"/>
                  </a:lnTo>
                  <a:lnTo>
                    <a:pt x="122" y="218"/>
                  </a:lnTo>
                  <a:lnTo>
                    <a:pt x="125" y="220"/>
                  </a:lnTo>
                  <a:lnTo>
                    <a:pt x="128" y="223"/>
                  </a:lnTo>
                  <a:lnTo>
                    <a:pt x="128" y="223"/>
                  </a:lnTo>
                  <a:lnTo>
                    <a:pt x="131" y="235"/>
                  </a:lnTo>
                  <a:lnTo>
                    <a:pt x="131" y="235"/>
                  </a:lnTo>
                  <a:lnTo>
                    <a:pt x="134" y="242"/>
                  </a:lnTo>
                  <a:lnTo>
                    <a:pt x="139" y="248"/>
                  </a:lnTo>
                  <a:lnTo>
                    <a:pt x="144" y="251"/>
                  </a:lnTo>
                  <a:lnTo>
                    <a:pt x="144" y="251"/>
                  </a:lnTo>
                  <a:lnTo>
                    <a:pt x="152" y="254"/>
                  </a:lnTo>
                  <a:lnTo>
                    <a:pt x="158" y="258"/>
                  </a:lnTo>
                  <a:lnTo>
                    <a:pt x="164" y="258"/>
                  </a:lnTo>
                  <a:lnTo>
                    <a:pt x="169" y="256"/>
                  </a:lnTo>
                  <a:lnTo>
                    <a:pt x="169" y="256"/>
                  </a:lnTo>
                  <a:lnTo>
                    <a:pt x="175" y="254"/>
                  </a:lnTo>
                  <a:lnTo>
                    <a:pt x="182" y="254"/>
                  </a:lnTo>
                  <a:lnTo>
                    <a:pt x="191" y="256"/>
                  </a:lnTo>
                  <a:lnTo>
                    <a:pt x="182" y="278"/>
                  </a:lnTo>
                  <a:lnTo>
                    <a:pt x="187" y="291"/>
                  </a:lnTo>
                  <a:lnTo>
                    <a:pt x="187" y="291"/>
                  </a:lnTo>
                  <a:lnTo>
                    <a:pt x="177" y="296"/>
                  </a:lnTo>
                  <a:lnTo>
                    <a:pt x="171" y="299"/>
                  </a:lnTo>
                  <a:lnTo>
                    <a:pt x="166" y="304"/>
                  </a:lnTo>
                  <a:lnTo>
                    <a:pt x="166" y="304"/>
                  </a:lnTo>
                  <a:lnTo>
                    <a:pt x="142" y="337"/>
                  </a:lnTo>
                  <a:lnTo>
                    <a:pt x="128" y="362"/>
                  </a:lnTo>
                  <a:lnTo>
                    <a:pt x="118" y="380"/>
                  </a:lnTo>
                  <a:lnTo>
                    <a:pt x="118" y="380"/>
                  </a:lnTo>
                  <a:lnTo>
                    <a:pt x="118" y="385"/>
                  </a:lnTo>
                  <a:lnTo>
                    <a:pt x="117" y="394"/>
                  </a:lnTo>
                  <a:lnTo>
                    <a:pt x="118" y="416"/>
                  </a:lnTo>
                  <a:lnTo>
                    <a:pt x="118" y="416"/>
                  </a:lnTo>
                  <a:lnTo>
                    <a:pt x="106" y="432"/>
                  </a:lnTo>
                  <a:lnTo>
                    <a:pt x="106" y="432"/>
                  </a:lnTo>
                  <a:lnTo>
                    <a:pt x="106" y="447"/>
                  </a:lnTo>
                  <a:lnTo>
                    <a:pt x="107" y="458"/>
                  </a:lnTo>
                  <a:lnTo>
                    <a:pt x="106" y="464"/>
                  </a:lnTo>
                  <a:lnTo>
                    <a:pt x="106" y="464"/>
                  </a:lnTo>
                  <a:lnTo>
                    <a:pt x="95" y="502"/>
                  </a:lnTo>
                  <a:lnTo>
                    <a:pt x="87" y="528"/>
                  </a:lnTo>
                  <a:lnTo>
                    <a:pt x="84" y="536"/>
                  </a:lnTo>
                  <a:lnTo>
                    <a:pt x="80" y="540"/>
                  </a:lnTo>
                  <a:lnTo>
                    <a:pt x="80" y="540"/>
                  </a:lnTo>
                  <a:lnTo>
                    <a:pt x="79" y="543"/>
                  </a:lnTo>
                  <a:lnTo>
                    <a:pt x="76" y="547"/>
                  </a:lnTo>
                  <a:lnTo>
                    <a:pt x="71" y="561"/>
                  </a:lnTo>
                  <a:lnTo>
                    <a:pt x="65" y="577"/>
                  </a:lnTo>
                  <a:lnTo>
                    <a:pt x="61" y="591"/>
                  </a:lnTo>
                  <a:lnTo>
                    <a:pt x="61" y="591"/>
                  </a:lnTo>
                  <a:lnTo>
                    <a:pt x="57" y="621"/>
                  </a:lnTo>
                  <a:lnTo>
                    <a:pt x="55" y="637"/>
                  </a:lnTo>
                  <a:lnTo>
                    <a:pt x="55" y="648"/>
                  </a:lnTo>
                  <a:lnTo>
                    <a:pt x="55" y="648"/>
                  </a:lnTo>
                  <a:lnTo>
                    <a:pt x="60" y="663"/>
                  </a:lnTo>
                  <a:lnTo>
                    <a:pt x="61" y="667"/>
                  </a:lnTo>
                  <a:lnTo>
                    <a:pt x="61" y="667"/>
                  </a:lnTo>
                  <a:lnTo>
                    <a:pt x="74" y="656"/>
                  </a:lnTo>
                  <a:lnTo>
                    <a:pt x="84" y="647"/>
                  </a:lnTo>
                  <a:lnTo>
                    <a:pt x="87" y="642"/>
                  </a:lnTo>
                  <a:lnTo>
                    <a:pt x="87" y="642"/>
                  </a:lnTo>
                  <a:lnTo>
                    <a:pt x="93" y="597"/>
                  </a:lnTo>
                  <a:lnTo>
                    <a:pt x="120" y="515"/>
                  </a:lnTo>
                  <a:lnTo>
                    <a:pt x="120" y="515"/>
                  </a:lnTo>
                  <a:lnTo>
                    <a:pt x="117" y="567"/>
                  </a:lnTo>
                  <a:lnTo>
                    <a:pt x="114" y="589"/>
                  </a:lnTo>
                  <a:lnTo>
                    <a:pt x="111" y="605"/>
                  </a:lnTo>
                  <a:lnTo>
                    <a:pt x="111" y="605"/>
                  </a:lnTo>
                  <a:lnTo>
                    <a:pt x="103" y="628"/>
                  </a:lnTo>
                  <a:lnTo>
                    <a:pt x="93" y="656"/>
                  </a:lnTo>
                  <a:lnTo>
                    <a:pt x="87" y="682"/>
                  </a:lnTo>
                  <a:lnTo>
                    <a:pt x="85" y="694"/>
                  </a:lnTo>
                  <a:lnTo>
                    <a:pt x="85" y="694"/>
                  </a:lnTo>
                  <a:lnTo>
                    <a:pt x="85" y="701"/>
                  </a:lnTo>
                  <a:lnTo>
                    <a:pt x="85" y="715"/>
                  </a:lnTo>
                  <a:lnTo>
                    <a:pt x="85" y="729"/>
                  </a:lnTo>
                  <a:lnTo>
                    <a:pt x="85" y="736"/>
                  </a:lnTo>
                  <a:lnTo>
                    <a:pt x="85" y="736"/>
                  </a:lnTo>
                  <a:lnTo>
                    <a:pt x="85" y="739"/>
                  </a:lnTo>
                  <a:lnTo>
                    <a:pt x="84" y="742"/>
                  </a:lnTo>
                  <a:lnTo>
                    <a:pt x="84" y="747"/>
                  </a:lnTo>
                  <a:lnTo>
                    <a:pt x="85" y="748"/>
                  </a:lnTo>
                  <a:lnTo>
                    <a:pt x="85" y="748"/>
                  </a:lnTo>
                  <a:lnTo>
                    <a:pt x="90" y="753"/>
                  </a:lnTo>
                  <a:lnTo>
                    <a:pt x="93" y="758"/>
                  </a:lnTo>
                  <a:lnTo>
                    <a:pt x="93" y="761"/>
                  </a:lnTo>
                  <a:lnTo>
                    <a:pt x="93" y="761"/>
                  </a:lnTo>
                  <a:lnTo>
                    <a:pt x="88" y="788"/>
                  </a:lnTo>
                  <a:lnTo>
                    <a:pt x="85" y="801"/>
                  </a:lnTo>
                  <a:lnTo>
                    <a:pt x="76" y="821"/>
                  </a:lnTo>
                  <a:lnTo>
                    <a:pt x="76" y="821"/>
                  </a:lnTo>
                  <a:lnTo>
                    <a:pt x="69" y="823"/>
                  </a:lnTo>
                  <a:lnTo>
                    <a:pt x="65" y="824"/>
                  </a:lnTo>
                  <a:lnTo>
                    <a:pt x="63" y="826"/>
                  </a:lnTo>
                  <a:lnTo>
                    <a:pt x="63" y="826"/>
                  </a:lnTo>
                  <a:lnTo>
                    <a:pt x="65" y="836"/>
                  </a:lnTo>
                  <a:lnTo>
                    <a:pt x="63" y="855"/>
                  </a:lnTo>
                  <a:lnTo>
                    <a:pt x="63" y="855"/>
                  </a:lnTo>
                  <a:lnTo>
                    <a:pt x="61" y="864"/>
                  </a:lnTo>
                  <a:lnTo>
                    <a:pt x="58" y="874"/>
                  </a:lnTo>
                  <a:lnTo>
                    <a:pt x="50" y="885"/>
                  </a:lnTo>
                  <a:lnTo>
                    <a:pt x="50" y="885"/>
                  </a:lnTo>
                  <a:lnTo>
                    <a:pt x="38" y="910"/>
                  </a:lnTo>
                  <a:lnTo>
                    <a:pt x="38" y="9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88378BAA-10B8-4D34-9A5D-080B9C01D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8075" y="1643063"/>
              <a:ext cx="1558925" cy="1200150"/>
            </a:xfrm>
            <a:custGeom>
              <a:avLst/>
              <a:gdLst>
                <a:gd name="T0" fmla="*/ 876 w 982"/>
                <a:gd name="T1" fmla="*/ 616 h 756"/>
                <a:gd name="T2" fmla="*/ 716 w 982"/>
                <a:gd name="T3" fmla="*/ 476 h 756"/>
                <a:gd name="T4" fmla="*/ 760 w 982"/>
                <a:gd name="T5" fmla="*/ 311 h 756"/>
                <a:gd name="T6" fmla="*/ 741 w 982"/>
                <a:gd name="T7" fmla="*/ 178 h 756"/>
                <a:gd name="T8" fmla="*/ 754 w 982"/>
                <a:gd name="T9" fmla="*/ 13 h 756"/>
                <a:gd name="T10" fmla="*/ 240 w 982"/>
                <a:gd name="T11" fmla="*/ 159 h 756"/>
                <a:gd name="T12" fmla="*/ 228 w 982"/>
                <a:gd name="T13" fmla="*/ 324 h 756"/>
                <a:gd name="T14" fmla="*/ 247 w 982"/>
                <a:gd name="T15" fmla="*/ 464 h 756"/>
                <a:gd name="T16" fmla="*/ 202 w 982"/>
                <a:gd name="T17" fmla="*/ 616 h 756"/>
                <a:gd name="T18" fmla="*/ 19 w 982"/>
                <a:gd name="T19" fmla="*/ 642 h 756"/>
                <a:gd name="T20" fmla="*/ 0 w 982"/>
                <a:gd name="T21" fmla="*/ 673 h 756"/>
                <a:gd name="T22" fmla="*/ 104 w 982"/>
                <a:gd name="T23" fmla="*/ 673 h 756"/>
                <a:gd name="T24" fmla="*/ 88 w 982"/>
                <a:gd name="T25" fmla="*/ 689 h 756"/>
                <a:gd name="T26" fmla="*/ 82 w 982"/>
                <a:gd name="T27" fmla="*/ 711 h 756"/>
                <a:gd name="T28" fmla="*/ 84 w 982"/>
                <a:gd name="T29" fmla="*/ 721 h 756"/>
                <a:gd name="T30" fmla="*/ 90 w 982"/>
                <a:gd name="T31" fmla="*/ 737 h 756"/>
                <a:gd name="T32" fmla="*/ 101 w 982"/>
                <a:gd name="T33" fmla="*/ 748 h 756"/>
                <a:gd name="T34" fmla="*/ 117 w 982"/>
                <a:gd name="T35" fmla="*/ 754 h 756"/>
                <a:gd name="T36" fmla="*/ 126 w 982"/>
                <a:gd name="T37" fmla="*/ 756 h 756"/>
                <a:gd name="T38" fmla="*/ 144 w 982"/>
                <a:gd name="T39" fmla="*/ 753 h 756"/>
                <a:gd name="T40" fmla="*/ 158 w 982"/>
                <a:gd name="T41" fmla="*/ 743 h 756"/>
                <a:gd name="T42" fmla="*/ 168 w 982"/>
                <a:gd name="T43" fmla="*/ 729 h 756"/>
                <a:gd name="T44" fmla="*/ 171 w 982"/>
                <a:gd name="T45" fmla="*/ 711 h 756"/>
                <a:gd name="T46" fmla="*/ 169 w 982"/>
                <a:gd name="T47" fmla="*/ 700 h 756"/>
                <a:gd name="T48" fmla="*/ 158 w 982"/>
                <a:gd name="T49" fmla="*/ 680 h 756"/>
                <a:gd name="T50" fmla="*/ 789 w 982"/>
                <a:gd name="T51" fmla="*/ 673 h 756"/>
                <a:gd name="T52" fmla="*/ 779 w 982"/>
                <a:gd name="T53" fmla="*/ 680 h 756"/>
                <a:gd name="T54" fmla="*/ 768 w 982"/>
                <a:gd name="T55" fmla="*/ 700 h 756"/>
                <a:gd name="T56" fmla="*/ 767 w 982"/>
                <a:gd name="T57" fmla="*/ 711 h 756"/>
                <a:gd name="T58" fmla="*/ 770 w 982"/>
                <a:gd name="T59" fmla="*/ 729 h 756"/>
                <a:gd name="T60" fmla="*/ 779 w 982"/>
                <a:gd name="T61" fmla="*/ 743 h 756"/>
                <a:gd name="T62" fmla="*/ 793 w 982"/>
                <a:gd name="T63" fmla="*/ 753 h 756"/>
                <a:gd name="T64" fmla="*/ 811 w 982"/>
                <a:gd name="T65" fmla="*/ 756 h 756"/>
                <a:gd name="T66" fmla="*/ 820 w 982"/>
                <a:gd name="T67" fmla="*/ 754 h 756"/>
                <a:gd name="T68" fmla="*/ 836 w 982"/>
                <a:gd name="T69" fmla="*/ 748 h 756"/>
                <a:gd name="T70" fmla="*/ 847 w 982"/>
                <a:gd name="T71" fmla="*/ 737 h 756"/>
                <a:gd name="T72" fmla="*/ 854 w 982"/>
                <a:gd name="T73" fmla="*/ 721 h 756"/>
                <a:gd name="T74" fmla="*/ 855 w 982"/>
                <a:gd name="T75" fmla="*/ 711 h 756"/>
                <a:gd name="T76" fmla="*/ 849 w 982"/>
                <a:gd name="T77" fmla="*/ 689 h 756"/>
                <a:gd name="T78" fmla="*/ 833 w 982"/>
                <a:gd name="T79" fmla="*/ 673 h 756"/>
                <a:gd name="T80" fmla="*/ 931 w 982"/>
                <a:gd name="T81" fmla="*/ 642 h 756"/>
                <a:gd name="T82" fmla="*/ 919 w 982"/>
                <a:gd name="T83" fmla="*/ 616 h 756"/>
                <a:gd name="T84" fmla="*/ 982 w 982"/>
                <a:gd name="T85" fmla="*/ 6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82" h="756">
                  <a:moveTo>
                    <a:pt x="950" y="0"/>
                  </a:moveTo>
                  <a:lnTo>
                    <a:pt x="876" y="616"/>
                  </a:lnTo>
                  <a:lnTo>
                    <a:pt x="716" y="616"/>
                  </a:lnTo>
                  <a:lnTo>
                    <a:pt x="716" y="476"/>
                  </a:lnTo>
                  <a:lnTo>
                    <a:pt x="760" y="476"/>
                  </a:lnTo>
                  <a:lnTo>
                    <a:pt x="760" y="311"/>
                  </a:lnTo>
                  <a:lnTo>
                    <a:pt x="741" y="311"/>
                  </a:lnTo>
                  <a:lnTo>
                    <a:pt x="741" y="178"/>
                  </a:lnTo>
                  <a:lnTo>
                    <a:pt x="754" y="178"/>
                  </a:lnTo>
                  <a:lnTo>
                    <a:pt x="754" y="13"/>
                  </a:lnTo>
                  <a:lnTo>
                    <a:pt x="240" y="13"/>
                  </a:lnTo>
                  <a:lnTo>
                    <a:pt x="240" y="159"/>
                  </a:lnTo>
                  <a:lnTo>
                    <a:pt x="228" y="159"/>
                  </a:lnTo>
                  <a:lnTo>
                    <a:pt x="228" y="324"/>
                  </a:lnTo>
                  <a:lnTo>
                    <a:pt x="247" y="324"/>
                  </a:lnTo>
                  <a:lnTo>
                    <a:pt x="247" y="464"/>
                  </a:lnTo>
                  <a:lnTo>
                    <a:pt x="202" y="464"/>
                  </a:lnTo>
                  <a:lnTo>
                    <a:pt x="202" y="616"/>
                  </a:lnTo>
                  <a:lnTo>
                    <a:pt x="19" y="616"/>
                  </a:lnTo>
                  <a:lnTo>
                    <a:pt x="19" y="642"/>
                  </a:lnTo>
                  <a:lnTo>
                    <a:pt x="0" y="642"/>
                  </a:lnTo>
                  <a:lnTo>
                    <a:pt x="0" y="673"/>
                  </a:lnTo>
                  <a:lnTo>
                    <a:pt x="104" y="673"/>
                  </a:lnTo>
                  <a:lnTo>
                    <a:pt x="104" y="673"/>
                  </a:lnTo>
                  <a:lnTo>
                    <a:pt x="95" y="680"/>
                  </a:lnTo>
                  <a:lnTo>
                    <a:pt x="88" y="689"/>
                  </a:lnTo>
                  <a:lnTo>
                    <a:pt x="84" y="700"/>
                  </a:lnTo>
                  <a:lnTo>
                    <a:pt x="82" y="711"/>
                  </a:lnTo>
                  <a:lnTo>
                    <a:pt x="82" y="711"/>
                  </a:lnTo>
                  <a:lnTo>
                    <a:pt x="84" y="721"/>
                  </a:lnTo>
                  <a:lnTo>
                    <a:pt x="85" y="729"/>
                  </a:lnTo>
                  <a:lnTo>
                    <a:pt x="90" y="737"/>
                  </a:lnTo>
                  <a:lnTo>
                    <a:pt x="95" y="743"/>
                  </a:lnTo>
                  <a:lnTo>
                    <a:pt x="101" y="748"/>
                  </a:lnTo>
                  <a:lnTo>
                    <a:pt x="109" y="753"/>
                  </a:lnTo>
                  <a:lnTo>
                    <a:pt x="117" y="754"/>
                  </a:lnTo>
                  <a:lnTo>
                    <a:pt x="126" y="756"/>
                  </a:lnTo>
                  <a:lnTo>
                    <a:pt x="126" y="756"/>
                  </a:lnTo>
                  <a:lnTo>
                    <a:pt x="136" y="754"/>
                  </a:lnTo>
                  <a:lnTo>
                    <a:pt x="144" y="753"/>
                  </a:lnTo>
                  <a:lnTo>
                    <a:pt x="152" y="748"/>
                  </a:lnTo>
                  <a:lnTo>
                    <a:pt x="158" y="743"/>
                  </a:lnTo>
                  <a:lnTo>
                    <a:pt x="163" y="737"/>
                  </a:lnTo>
                  <a:lnTo>
                    <a:pt x="168" y="729"/>
                  </a:lnTo>
                  <a:lnTo>
                    <a:pt x="169" y="721"/>
                  </a:lnTo>
                  <a:lnTo>
                    <a:pt x="171" y="711"/>
                  </a:lnTo>
                  <a:lnTo>
                    <a:pt x="171" y="711"/>
                  </a:lnTo>
                  <a:lnTo>
                    <a:pt x="169" y="700"/>
                  </a:lnTo>
                  <a:lnTo>
                    <a:pt x="164" y="689"/>
                  </a:lnTo>
                  <a:lnTo>
                    <a:pt x="158" y="680"/>
                  </a:lnTo>
                  <a:lnTo>
                    <a:pt x="148" y="673"/>
                  </a:lnTo>
                  <a:lnTo>
                    <a:pt x="789" y="673"/>
                  </a:lnTo>
                  <a:lnTo>
                    <a:pt x="789" y="673"/>
                  </a:lnTo>
                  <a:lnTo>
                    <a:pt x="779" y="680"/>
                  </a:lnTo>
                  <a:lnTo>
                    <a:pt x="773" y="689"/>
                  </a:lnTo>
                  <a:lnTo>
                    <a:pt x="768" y="700"/>
                  </a:lnTo>
                  <a:lnTo>
                    <a:pt x="767" y="711"/>
                  </a:lnTo>
                  <a:lnTo>
                    <a:pt x="767" y="711"/>
                  </a:lnTo>
                  <a:lnTo>
                    <a:pt x="768" y="721"/>
                  </a:lnTo>
                  <a:lnTo>
                    <a:pt x="770" y="729"/>
                  </a:lnTo>
                  <a:lnTo>
                    <a:pt x="774" y="737"/>
                  </a:lnTo>
                  <a:lnTo>
                    <a:pt x="779" y="743"/>
                  </a:lnTo>
                  <a:lnTo>
                    <a:pt x="786" y="748"/>
                  </a:lnTo>
                  <a:lnTo>
                    <a:pt x="793" y="753"/>
                  </a:lnTo>
                  <a:lnTo>
                    <a:pt x="801" y="754"/>
                  </a:lnTo>
                  <a:lnTo>
                    <a:pt x="811" y="756"/>
                  </a:lnTo>
                  <a:lnTo>
                    <a:pt x="811" y="756"/>
                  </a:lnTo>
                  <a:lnTo>
                    <a:pt x="820" y="754"/>
                  </a:lnTo>
                  <a:lnTo>
                    <a:pt x="828" y="753"/>
                  </a:lnTo>
                  <a:lnTo>
                    <a:pt x="836" y="748"/>
                  </a:lnTo>
                  <a:lnTo>
                    <a:pt x="843" y="743"/>
                  </a:lnTo>
                  <a:lnTo>
                    <a:pt x="847" y="737"/>
                  </a:lnTo>
                  <a:lnTo>
                    <a:pt x="852" y="729"/>
                  </a:lnTo>
                  <a:lnTo>
                    <a:pt x="854" y="721"/>
                  </a:lnTo>
                  <a:lnTo>
                    <a:pt x="855" y="711"/>
                  </a:lnTo>
                  <a:lnTo>
                    <a:pt x="855" y="711"/>
                  </a:lnTo>
                  <a:lnTo>
                    <a:pt x="854" y="700"/>
                  </a:lnTo>
                  <a:lnTo>
                    <a:pt x="849" y="689"/>
                  </a:lnTo>
                  <a:lnTo>
                    <a:pt x="843" y="680"/>
                  </a:lnTo>
                  <a:lnTo>
                    <a:pt x="833" y="673"/>
                  </a:lnTo>
                  <a:lnTo>
                    <a:pt x="931" y="673"/>
                  </a:lnTo>
                  <a:lnTo>
                    <a:pt x="931" y="642"/>
                  </a:lnTo>
                  <a:lnTo>
                    <a:pt x="919" y="642"/>
                  </a:lnTo>
                  <a:lnTo>
                    <a:pt x="919" y="616"/>
                  </a:lnTo>
                  <a:lnTo>
                    <a:pt x="909" y="616"/>
                  </a:lnTo>
                  <a:lnTo>
                    <a:pt x="982" y="6"/>
                  </a:lnTo>
                  <a:lnTo>
                    <a:pt x="9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9" name="Freeform 8">
            <a:extLst>
              <a:ext uri="{FF2B5EF4-FFF2-40B4-BE49-F238E27FC236}">
                <a16:creationId xmlns:a16="http://schemas.microsoft.com/office/drawing/2014/main" id="{4342146C-060B-407C-9970-3E882475D923}"/>
              </a:ext>
            </a:extLst>
          </p:cNvPr>
          <p:cNvSpPr>
            <a:spLocks noEditPoints="1"/>
          </p:cNvSpPr>
          <p:nvPr/>
        </p:nvSpPr>
        <p:spPr bwMode="auto">
          <a:xfrm>
            <a:off x="1009906" y="3843338"/>
            <a:ext cx="2185731" cy="2499039"/>
          </a:xfrm>
          <a:custGeom>
            <a:avLst/>
            <a:gdLst>
              <a:gd name="T0" fmla="*/ 300 w 1472"/>
              <a:gd name="T1" fmla="*/ 187 h 1683"/>
              <a:gd name="T2" fmla="*/ 170 w 1472"/>
              <a:gd name="T3" fmla="*/ 289 h 1683"/>
              <a:gd name="T4" fmla="*/ 124 w 1472"/>
              <a:gd name="T5" fmla="*/ 418 h 1683"/>
              <a:gd name="T6" fmla="*/ 125 w 1472"/>
              <a:gd name="T7" fmla="*/ 634 h 1683"/>
              <a:gd name="T8" fmla="*/ 97 w 1472"/>
              <a:gd name="T9" fmla="*/ 689 h 1683"/>
              <a:gd name="T10" fmla="*/ 93 w 1472"/>
              <a:gd name="T11" fmla="*/ 853 h 1683"/>
              <a:gd name="T12" fmla="*/ 141 w 1472"/>
              <a:gd name="T13" fmla="*/ 1064 h 1683"/>
              <a:gd name="T14" fmla="*/ 32 w 1472"/>
              <a:gd name="T15" fmla="*/ 1342 h 1683"/>
              <a:gd name="T16" fmla="*/ 14 w 1472"/>
              <a:gd name="T17" fmla="*/ 1389 h 1683"/>
              <a:gd name="T18" fmla="*/ 8 w 1472"/>
              <a:gd name="T19" fmla="*/ 1435 h 1683"/>
              <a:gd name="T20" fmla="*/ 74 w 1472"/>
              <a:gd name="T21" fmla="*/ 1489 h 1683"/>
              <a:gd name="T22" fmla="*/ 149 w 1472"/>
              <a:gd name="T23" fmla="*/ 1524 h 1683"/>
              <a:gd name="T24" fmla="*/ 141 w 1472"/>
              <a:gd name="T25" fmla="*/ 1465 h 1683"/>
              <a:gd name="T26" fmla="*/ 163 w 1472"/>
              <a:gd name="T27" fmla="*/ 1400 h 1683"/>
              <a:gd name="T28" fmla="*/ 236 w 1472"/>
              <a:gd name="T29" fmla="*/ 1258 h 1683"/>
              <a:gd name="T30" fmla="*/ 282 w 1472"/>
              <a:gd name="T31" fmla="*/ 1399 h 1683"/>
              <a:gd name="T32" fmla="*/ 306 w 1472"/>
              <a:gd name="T33" fmla="*/ 1451 h 1683"/>
              <a:gd name="T34" fmla="*/ 315 w 1472"/>
              <a:gd name="T35" fmla="*/ 1515 h 1683"/>
              <a:gd name="T36" fmla="*/ 331 w 1472"/>
              <a:gd name="T37" fmla="*/ 1578 h 1683"/>
              <a:gd name="T38" fmla="*/ 466 w 1472"/>
              <a:gd name="T39" fmla="*/ 1588 h 1683"/>
              <a:gd name="T40" fmla="*/ 474 w 1472"/>
              <a:gd name="T41" fmla="*/ 1551 h 1683"/>
              <a:gd name="T42" fmla="*/ 515 w 1472"/>
              <a:gd name="T43" fmla="*/ 1553 h 1683"/>
              <a:gd name="T44" fmla="*/ 551 w 1472"/>
              <a:gd name="T45" fmla="*/ 1608 h 1683"/>
              <a:gd name="T46" fmla="*/ 604 w 1472"/>
              <a:gd name="T47" fmla="*/ 1554 h 1683"/>
              <a:gd name="T48" fmla="*/ 767 w 1472"/>
              <a:gd name="T49" fmla="*/ 1558 h 1683"/>
              <a:gd name="T50" fmla="*/ 815 w 1472"/>
              <a:gd name="T51" fmla="*/ 1572 h 1683"/>
              <a:gd name="T52" fmla="*/ 975 w 1472"/>
              <a:gd name="T53" fmla="*/ 1569 h 1683"/>
              <a:gd name="T54" fmla="*/ 956 w 1472"/>
              <a:gd name="T55" fmla="*/ 1635 h 1683"/>
              <a:gd name="T56" fmla="*/ 1003 w 1472"/>
              <a:gd name="T57" fmla="*/ 1683 h 1683"/>
              <a:gd name="T58" fmla="*/ 1068 w 1472"/>
              <a:gd name="T59" fmla="*/ 1635 h 1683"/>
              <a:gd name="T60" fmla="*/ 1170 w 1472"/>
              <a:gd name="T61" fmla="*/ 1539 h 1683"/>
              <a:gd name="T62" fmla="*/ 1215 w 1472"/>
              <a:gd name="T63" fmla="*/ 1615 h 1683"/>
              <a:gd name="T64" fmla="*/ 1280 w 1472"/>
              <a:gd name="T65" fmla="*/ 1607 h 1683"/>
              <a:gd name="T66" fmla="*/ 1334 w 1472"/>
              <a:gd name="T67" fmla="*/ 1513 h 1683"/>
              <a:gd name="T68" fmla="*/ 1472 w 1472"/>
              <a:gd name="T69" fmla="*/ 1442 h 1683"/>
              <a:gd name="T70" fmla="*/ 1445 w 1472"/>
              <a:gd name="T71" fmla="*/ 1412 h 1683"/>
              <a:gd name="T72" fmla="*/ 1444 w 1472"/>
              <a:gd name="T73" fmla="*/ 1153 h 1683"/>
              <a:gd name="T74" fmla="*/ 1225 w 1472"/>
              <a:gd name="T75" fmla="*/ 842 h 1683"/>
              <a:gd name="T76" fmla="*/ 572 w 1472"/>
              <a:gd name="T77" fmla="*/ 453 h 1683"/>
              <a:gd name="T78" fmla="*/ 523 w 1472"/>
              <a:gd name="T79" fmla="*/ 310 h 1683"/>
              <a:gd name="T80" fmla="*/ 501 w 1472"/>
              <a:gd name="T81" fmla="*/ 245 h 1683"/>
              <a:gd name="T82" fmla="*/ 477 w 1472"/>
              <a:gd name="T83" fmla="*/ 199 h 1683"/>
              <a:gd name="T84" fmla="*/ 499 w 1472"/>
              <a:gd name="T85" fmla="*/ 149 h 1683"/>
              <a:gd name="T86" fmla="*/ 480 w 1472"/>
              <a:gd name="T87" fmla="*/ 24 h 1683"/>
              <a:gd name="T88" fmla="*/ 423 w 1472"/>
              <a:gd name="T89" fmla="*/ 11 h 1683"/>
              <a:gd name="T90" fmla="*/ 314 w 1472"/>
              <a:gd name="T91" fmla="*/ 19 h 1683"/>
              <a:gd name="T92" fmla="*/ 292 w 1472"/>
              <a:gd name="T93" fmla="*/ 100 h 1683"/>
              <a:gd name="T94" fmla="*/ 298 w 1472"/>
              <a:gd name="T95" fmla="*/ 129 h 1683"/>
              <a:gd name="T96" fmla="*/ 444 w 1472"/>
              <a:gd name="T97" fmla="*/ 734 h 1683"/>
              <a:gd name="T98" fmla="*/ 406 w 1472"/>
              <a:gd name="T99" fmla="*/ 691 h 1683"/>
              <a:gd name="T100" fmla="*/ 409 w 1472"/>
              <a:gd name="T101" fmla="*/ 667 h 1683"/>
              <a:gd name="T102" fmla="*/ 425 w 1472"/>
              <a:gd name="T103" fmla="*/ 556 h 1683"/>
              <a:gd name="T104" fmla="*/ 482 w 1472"/>
              <a:gd name="T105" fmla="*/ 492 h 1683"/>
              <a:gd name="T106" fmla="*/ 510 w 1472"/>
              <a:gd name="T107" fmla="*/ 561 h 1683"/>
              <a:gd name="T108" fmla="*/ 341 w 1472"/>
              <a:gd name="T109" fmla="*/ 1142 h 1683"/>
              <a:gd name="T110" fmla="*/ 407 w 1472"/>
              <a:gd name="T111" fmla="*/ 815 h 1683"/>
              <a:gd name="T112" fmla="*/ 428 w 1472"/>
              <a:gd name="T113" fmla="*/ 815 h 1683"/>
              <a:gd name="T114" fmla="*/ 453 w 1472"/>
              <a:gd name="T115" fmla="*/ 794 h 1683"/>
              <a:gd name="T116" fmla="*/ 412 w 1472"/>
              <a:gd name="T117" fmla="*/ 964 h 1683"/>
              <a:gd name="T118" fmla="*/ 380 w 1472"/>
              <a:gd name="T119" fmla="*/ 857 h 1683"/>
              <a:gd name="T120" fmla="*/ 388 w 1472"/>
              <a:gd name="T121" fmla="*/ 807 h 1683"/>
              <a:gd name="T122" fmla="*/ 485 w 1472"/>
              <a:gd name="T123" fmla="*/ 1402 h 1683"/>
              <a:gd name="T124" fmla="*/ 455 w 1472"/>
              <a:gd name="T125" fmla="*/ 1342 h 16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72" h="1683">
                <a:moveTo>
                  <a:pt x="307" y="159"/>
                </a:moveTo>
                <a:lnTo>
                  <a:pt x="300" y="187"/>
                </a:lnTo>
                <a:lnTo>
                  <a:pt x="300" y="187"/>
                </a:lnTo>
                <a:lnTo>
                  <a:pt x="306" y="184"/>
                </a:lnTo>
                <a:lnTo>
                  <a:pt x="306" y="186"/>
                </a:lnTo>
                <a:lnTo>
                  <a:pt x="300" y="191"/>
                </a:lnTo>
                <a:lnTo>
                  <a:pt x="300" y="187"/>
                </a:lnTo>
                <a:lnTo>
                  <a:pt x="300" y="187"/>
                </a:lnTo>
                <a:lnTo>
                  <a:pt x="287" y="195"/>
                </a:lnTo>
                <a:lnTo>
                  <a:pt x="287" y="195"/>
                </a:lnTo>
                <a:lnTo>
                  <a:pt x="260" y="214"/>
                </a:lnTo>
                <a:lnTo>
                  <a:pt x="235" y="235"/>
                </a:lnTo>
                <a:lnTo>
                  <a:pt x="209" y="256"/>
                </a:lnTo>
                <a:lnTo>
                  <a:pt x="187" y="273"/>
                </a:lnTo>
                <a:lnTo>
                  <a:pt x="187" y="273"/>
                </a:lnTo>
                <a:lnTo>
                  <a:pt x="170" y="289"/>
                </a:lnTo>
                <a:lnTo>
                  <a:pt x="155" y="303"/>
                </a:lnTo>
                <a:lnTo>
                  <a:pt x="146" y="319"/>
                </a:lnTo>
                <a:lnTo>
                  <a:pt x="139" y="335"/>
                </a:lnTo>
                <a:lnTo>
                  <a:pt x="139" y="335"/>
                </a:lnTo>
                <a:lnTo>
                  <a:pt x="135" y="354"/>
                </a:lnTo>
                <a:lnTo>
                  <a:pt x="130" y="376"/>
                </a:lnTo>
                <a:lnTo>
                  <a:pt x="124" y="418"/>
                </a:lnTo>
                <a:lnTo>
                  <a:pt x="124" y="418"/>
                </a:lnTo>
                <a:lnTo>
                  <a:pt x="113" y="454"/>
                </a:lnTo>
                <a:lnTo>
                  <a:pt x="108" y="473"/>
                </a:lnTo>
                <a:lnTo>
                  <a:pt x="127" y="475"/>
                </a:lnTo>
                <a:lnTo>
                  <a:pt x="127" y="475"/>
                </a:lnTo>
                <a:lnTo>
                  <a:pt x="128" y="541"/>
                </a:lnTo>
                <a:lnTo>
                  <a:pt x="128" y="594"/>
                </a:lnTo>
                <a:lnTo>
                  <a:pt x="127" y="616"/>
                </a:lnTo>
                <a:lnTo>
                  <a:pt x="125" y="634"/>
                </a:lnTo>
                <a:lnTo>
                  <a:pt x="125" y="634"/>
                </a:lnTo>
                <a:lnTo>
                  <a:pt x="120" y="646"/>
                </a:lnTo>
                <a:lnTo>
                  <a:pt x="117" y="657"/>
                </a:lnTo>
                <a:lnTo>
                  <a:pt x="108" y="673"/>
                </a:lnTo>
                <a:lnTo>
                  <a:pt x="100" y="683"/>
                </a:lnTo>
                <a:lnTo>
                  <a:pt x="97" y="688"/>
                </a:lnTo>
                <a:lnTo>
                  <a:pt x="97" y="689"/>
                </a:lnTo>
                <a:lnTo>
                  <a:pt x="97" y="689"/>
                </a:lnTo>
                <a:lnTo>
                  <a:pt x="98" y="697"/>
                </a:lnTo>
                <a:lnTo>
                  <a:pt x="100" y="700"/>
                </a:lnTo>
                <a:lnTo>
                  <a:pt x="101" y="703"/>
                </a:lnTo>
                <a:lnTo>
                  <a:pt x="101" y="703"/>
                </a:lnTo>
                <a:lnTo>
                  <a:pt x="103" y="711"/>
                </a:lnTo>
                <a:lnTo>
                  <a:pt x="101" y="735"/>
                </a:lnTo>
                <a:lnTo>
                  <a:pt x="97" y="810"/>
                </a:lnTo>
                <a:lnTo>
                  <a:pt x="93" y="853"/>
                </a:lnTo>
                <a:lnTo>
                  <a:pt x="93" y="896"/>
                </a:lnTo>
                <a:lnTo>
                  <a:pt x="97" y="934"/>
                </a:lnTo>
                <a:lnTo>
                  <a:pt x="98" y="950"/>
                </a:lnTo>
                <a:lnTo>
                  <a:pt x="101" y="964"/>
                </a:lnTo>
                <a:lnTo>
                  <a:pt x="101" y="964"/>
                </a:lnTo>
                <a:lnTo>
                  <a:pt x="111" y="989"/>
                </a:lnTo>
                <a:lnTo>
                  <a:pt x="120" y="1015"/>
                </a:lnTo>
                <a:lnTo>
                  <a:pt x="141" y="1064"/>
                </a:lnTo>
                <a:lnTo>
                  <a:pt x="157" y="1099"/>
                </a:lnTo>
                <a:lnTo>
                  <a:pt x="165" y="1113"/>
                </a:lnTo>
                <a:lnTo>
                  <a:pt x="165" y="1113"/>
                </a:lnTo>
                <a:lnTo>
                  <a:pt x="98" y="1224"/>
                </a:lnTo>
                <a:lnTo>
                  <a:pt x="52" y="1304"/>
                </a:lnTo>
                <a:lnTo>
                  <a:pt x="38" y="1329"/>
                </a:lnTo>
                <a:lnTo>
                  <a:pt x="32" y="1342"/>
                </a:lnTo>
                <a:lnTo>
                  <a:pt x="32" y="1342"/>
                </a:lnTo>
                <a:lnTo>
                  <a:pt x="33" y="1348"/>
                </a:lnTo>
                <a:lnTo>
                  <a:pt x="35" y="1356"/>
                </a:lnTo>
                <a:lnTo>
                  <a:pt x="38" y="1367"/>
                </a:lnTo>
                <a:lnTo>
                  <a:pt x="38" y="1367"/>
                </a:lnTo>
                <a:lnTo>
                  <a:pt x="35" y="1369"/>
                </a:lnTo>
                <a:lnTo>
                  <a:pt x="27" y="1375"/>
                </a:lnTo>
                <a:lnTo>
                  <a:pt x="19" y="1385"/>
                </a:lnTo>
                <a:lnTo>
                  <a:pt x="14" y="1389"/>
                </a:lnTo>
                <a:lnTo>
                  <a:pt x="11" y="1397"/>
                </a:lnTo>
                <a:lnTo>
                  <a:pt x="11" y="1397"/>
                </a:lnTo>
                <a:lnTo>
                  <a:pt x="3" y="1410"/>
                </a:lnTo>
                <a:lnTo>
                  <a:pt x="0" y="1418"/>
                </a:lnTo>
                <a:lnTo>
                  <a:pt x="0" y="1421"/>
                </a:lnTo>
                <a:lnTo>
                  <a:pt x="0" y="1426"/>
                </a:lnTo>
                <a:lnTo>
                  <a:pt x="3" y="1431"/>
                </a:lnTo>
                <a:lnTo>
                  <a:pt x="8" y="1435"/>
                </a:lnTo>
                <a:lnTo>
                  <a:pt x="8" y="1435"/>
                </a:lnTo>
                <a:lnTo>
                  <a:pt x="24" y="1448"/>
                </a:lnTo>
                <a:lnTo>
                  <a:pt x="43" y="1461"/>
                </a:lnTo>
                <a:lnTo>
                  <a:pt x="60" y="1472"/>
                </a:lnTo>
                <a:lnTo>
                  <a:pt x="67" y="1478"/>
                </a:lnTo>
                <a:lnTo>
                  <a:pt x="70" y="1483"/>
                </a:lnTo>
                <a:lnTo>
                  <a:pt x="70" y="1483"/>
                </a:lnTo>
                <a:lnTo>
                  <a:pt x="74" y="1489"/>
                </a:lnTo>
                <a:lnTo>
                  <a:pt x="82" y="1497"/>
                </a:lnTo>
                <a:lnTo>
                  <a:pt x="92" y="1505"/>
                </a:lnTo>
                <a:lnTo>
                  <a:pt x="105" y="1513"/>
                </a:lnTo>
                <a:lnTo>
                  <a:pt x="117" y="1521"/>
                </a:lnTo>
                <a:lnTo>
                  <a:pt x="130" y="1526"/>
                </a:lnTo>
                <a:lnTo>
                  <a:pt x="141" y="1527"/>
                </a:lnTo>
                <a:lnTo>
                  <a:pt x="146" y="1527"/>
                </a:lnTo>
                <a:lnTo>
                  <a:pt x="149" y="1524"/>
                </a:lnTo>
                <a:lnTo>
                  <a:pt x="149" y="1524"/>
                </a:lnTo>
                <a:lnTo>
                  <a:pt x="152" y="1523"/>
                </a:lnTo>
                <a:lnTo>
                  <a:pt x="155" y="1518"/>
                </a:lnTo>
                <a:lnTo>
                  <a:pt x="157" y="1510"/>
                </a:lnTo>
                <a:lnTo>
                  <a:pt x="155" y="1500"/>
                </a:lnTo>
                <a:lnTo>
                  <a:pt x="152" y="1491"/>
                </a:lnTo>
                <a:lnTo>
                  <a:pt x="144" y="1472"/>
                </a:lnTo>
                <a:lnTo>
                  <a:pt x="141" y="1465"/>
                </a:lnTo>
                <a:lnTo>
                  <a:pt x="141" y="1461"/>
                </a:lnTo>
                <a:lnTo>
                  <a:pt x="141" y="1461"/>
                </a:lnTo>
                <a:lnTo>
                  <a:pt x="141" y="1453"/>
                </a:lnTo>
                <a:lnTo>
                  <a:pt x="143" y="1443"/>
                </a:lnTo>
                <a:lnTo>
                  <a:pt x="143" y="1429"/>
                </a:lnTo>
                <a:lnTo>
                  <a:pt x="154" y="1437"/>
                </a:lnTo>
                <a:lnTo>
                  <a:pt x="154" y="1437"/>
                </a:lnTo>
                <a:lnTo>
                  <a:pt x="163" y="1400"/>
                </a:lnTo>
                <a:lnTo>
                  <a:pt x="173" y="1372"/>
                </a:lnTo>
                <a:lnTo>
                  <a:pt x="179" y="1359"/>
                </a:lnTo>
                <a:lnTo>
                  <a:pt x="184" y="1350"/>
                </a:lnTo>
                <a:lnTo>
                  <a:pt x="184" y="1350"/>
                </a:lnTo>
                <a:lnTo>
                  <a:pt x="198" y="1326"/>
                </a:lnTo>
                <a:lnTo>
                  <a:pt x="216" y="1292"/>
                </a:lnTo>
                <a:lnTo>
                  <a:pt x="231" y="1265"/>
                </a:lnTo>
                <a:lnTo>
                  <a:pt x="236" y="1258"/>
                </a:lnTo>
                <a:lnTo>
                  <a:pt x="238" y="1256"/>
                </a:lnTo>
                <a:lnTo>
                  <a:pt x="239" y="1256"/>
                </a:lnTo>
                <a:lnTo>
                  <a:pt x="239" y="1256"/>
                </a:lnTo>
                <a:lnTo>
                  <a:pt x="263" y="1326"/>
                </a:lnTo>
                <a:lnTo>
                  <a:pt x="277" y="1373"/>
                </a:lnTo>
                <a:lnTo>
                  <a:pt x="282" y="1389"/>
                </a:lnTo>
                <a:lnTo>
                  <a:pt x="282" y="1399"/>
                </a:lnTo>
                <a:lnTo>
                  <a:pt x="282" y="1399"/>
                </a:lnTo>
                <a:lnTo>
                  <a:pt x="279" y="1421"/>
                </a:lnTo>
                <a:lnTo>
                  <a:pt x="279" y="1432"/>
                </a:lnTo>
                <a:lnTo>
                  <a:pt x="279" y="1435"/>
                </a:lnTo>
                <a:lnTo>
                  <a:pt x="280" y="1437"/>
                </a:lnTo>
                <a:lnTo>
                  <a:pt x="280" y="1437"/>
                </a:lnTo>
                <a:lnTo>
                  <a:pt x="287" y="1438"/>
                </a:lnTo>
                <a:lnTo>
                  <a:pt x="295" y="1443"/>
                </a:lnTo>
                <a:lnTo>
                  <a:pt x="306" y="1451"/>
                </a:lnTo>
                <a:lnTo>
                  <a:pt x="303" y="1500"/>
                </a:lnTo>
                <a:lnTo>
                  <a:pt x="303" y="1513"/>
                </a:lnTo>
                <a:lnTo>
                  <a:pt x="303" y="1513"/>
                </a:lnTo>
                <a:lnTo>
                  <a:pt x="309" y="1512"/>
                </a:lnTo>
                <a:lnTo>
                  <a:pt x="314" y="1512"/>
                </a:lnTo>
                <a:lnTo>
                  <a:pt x="315" y="1513"/>
                </a:lnTo>
                <a:lnTo>
                  <a:pt x="315" y="1515"/>
                </a:lnTo>
                <a:lnTo>
                  <a:pt x="315" y="1515"/>
                </a:lnTo>
                <a:lnTo>
                  <a:pt x="314" y="1526"/>
                </a:lnTo>
                <a:lnTo>
                  <a:pt x="314" y="1545"/>
                </a:lnTo>
                <a:lnTo>
                  <a:pt x="315" y="1556"/>
                </a:lnTo>
                <a:lnTo>
                  <a:pt x="319" y="1566"/>
                </a:lnTo>
                <a:lnTo>
                  <a:pt x="323" y="1573"/>
                </a:lnTo>
                <a:lnTo>
                  <a:pt x="326" y="1577"/>
                </a:lnTo>
                <a:lnTo>
                  <a:pt x="331" y="1578"/>
                </a:lnTo>
                <a:lnTo>
                  <a:pt x="331" y="1578"/>
                </a:lnTo>
                <a:lnTo>
                  <a:pt x="341" y="1581"/>
                </a:lnTo>
                <a:lnTo>
                  <a:pt x="352" y="1585"/>
                </a:lnTo>
                <a:lnTo>
                  <a:pt x="382" y="1588"/>
                </a:lnTo>
                <a:lnTo>
                  <a:pt x="414" y="1591"/>
                </a:lnTo>
                <a:lnTo>
                  <a:pt x="437" y="1591"/>
                </a:lnTo>
                <a:lnTo>
                  <a:pt x="437" y="1591"/>
                </a:lnTo>
                <a:lnTo>
                  <a:pt x="456" y="1589"/>
                </a:lnTo>
                <a:lnTo>
                  <a:pt x="466" y="1588"/>
                </a:lnTo>
                <a:lnTo>
                  <a:pt x="474" y="1586"/>
                </a:lnTo>
                <a:lnTo>
                  <a:pt x="480" y="1585"/>
                </a:lnTo>
                <a:lnTo>
                  <a:pt x="483" y="1580"/>
                </a:lnTo>
                <a:lnTo>
                  <a:pt x="485" y="1575"/>
                </a:lnTo>
                <a:lnTo>
                  <a:pt x="483" y="1567"/>
                </a:lnTo>
                <a:lnTo>
                  <a:pt x="483" y="1567"/>
                </a:lnTo>
                <a:lnTo>
                  <a:pt x="479" y="1559"/>
                </a:lnTo>
                <a:lnTo>
                  <a:pt x="474" y="1551"/>
                </a:lnTo>
                <a:lnTo>
                  <a:pt x="461" y="1537"/>
                </a:lnTo>
                <a:lnTo>
                  <a:pt x="447" y="1521"/>
                </a:lnTo>
                <a:lnTo>
                  <a:pt x="442" y="1496"/>
                </a:lnTo>
                <a:lnTo>
                  <a:pt x="518" y="1499"/>
                </a:lnTo>
                <a:lnTo>
                  <a:pt x="518" y="1499"/>
                </a:lnTo>
                <a:lnTo>
                  <a:pt x="517" y="1516"/>
                </a:lnTo>
                <a:lnTo>
                  <a:pt x="515" y="1534"/>
                </a:lnTo>
                <a:lnTo>
                  <a:pt x="515" y="1553"/>
                </a:lnTo>
                <a:lnTo>
                  <a:pt x="518" y="1573"/>
                </a:lnTo>
                <a:lnTo>
                  <a:pt x="521" y="1583"/>
                </a:lnTo>
                <a:lnTo>
                  <a:pt x="525" y="1591"/>
                </a:lnTo>
                <a:lnTo>
                  <a:pt x="529" y="1597"/>
                </a:lnTo>
                <a:lnTo>
                  <a:pt x="536" y="1604"/>
                </a:lnTo>
                <a:lnTo>
                  <a:pt x="542" y="1607"/>
                </a:lnTo>
                <a:lnTo>
                  <a:pt x="551" y="1608"/>
                </a:lnTo>
                <a:lnTo>
                  <a:pt x="551" y="1608"/>
                </a:lnTo>
                <a:lnTo>
                  <a:pt x="567" y="1608"/>
                </a:lnTo>
                <a:lnTo>
                  <a:pt x="580" y="1605"/>
                </a:lnTo>
                <a:lnTo>
                  <a:pt x="588" y="1599"/>
                </a:lnTo>
                <a:lnTo>
                  <a:pt x="594" y="1593"/>
                </a:lnTo>
                <a:lnTo>
                  <a:pt x="597" y="1583"/>
                </a:lnTo>
                <a:lnTo>
                  <a:pt x="601" y="1573"/>
                </a:lnTo>
                <a:lnTo>
                  <a:pt x="604" y="1554"/>
                </a:lnTo>
                <a:lnTo>
                  <a:pt x="604" y="1554"/>
                </a:lnTo>
                <a:lnTo>
                  <a:pt x="607" y="1537"/>
                </a:lnTo>
                <a:lnTo>
                  <a:pt x="607" y="1523"/>
                </a:lnTo>
                <a:lnTo>
                  <a:pt x="607" y="1510"/>
                </a:lnTo>
                <a:lnTo>
                  <a:pt x="751" y="1518"/>
                </a:lnTo>
                <a:lnTo>
                  <a:pt x="751" y="1518"/>
                </a:lnTo>
                <a:lnTo>
                  <a:pt x="754" y="1527"/>
                </a:lnTo>
                <a:lnTo>
                  <a:pt x="761" y="1546"/>
                </a:lnTo>
                <a:lnTo>
                  <a:pt x="767" y="1558"/>
                </a:lnTo>
                <a:lnTo>
                  <a:pt x="775" y="1567"/>
                </a:lnTo>
                <a:lnTo>
                  <a:pt x="783" y="1573"/>
                </a:lnTo>
                <a:lnTo>
                  <a:pt x="788" y="1577"/>
                </a:lnTo>
                <a:lnTo>
                  <a:pt x="792" y="1577"/>
                </a:lnTo>
                <a:lnTo>
                  <a:pt x="792" y="1577"/>
                </a:lnTo>
                <a:lnTo>
                  <a:pt x="799" y="1577"/>
                </a:lnTo>
                <a:lnTo>
                  <a:pt x="803" y="1575"/>
                </a:lnTo>
                <a:lnTo>
                  <a:pt x="815" y="1572"/>
                </a:lnTo>
                <a:lnTo>
                  <a:pt x="822" y="1564"/>
                </a:lnTo>
                <a:lnTo>
                  <a:pt x="830" y="1556"/>
                </a:lnTo>
                <a:lnTo>
                  <a:pt x="841" y="1542"/>
                </a:lnTo>
                <a:lnTo>
                  <a:pt x="846" y="1535"/>
                </a:lnTo>
                <a:lnTo>
                  <a:pt x="979" y="1542"/>
                </a:lnTo>
                <a:lnTo>
                  <a:pt x="978" y="1567"/>
                </a:lnTo>
                <a:lnTo>
                  <a:pt x="978" y="1567"/>
                </a:lnTo>
                <a:lnTo>
                  <a:pt x="975" y="1569"/>
                </a:lnTo>
                <a:lnTo>
                  <a:pt x="968" y="1573"/>
                </a:lnTo>
                <a:lnTo>
                  <a:pt x="965" y="1577"/>
                </a:lnTo>
                <a:lnTo>
                  <a:pt x="962" y="1583"/>
                </a:lnTo>
                <a:lnTo>
                  <a:pt x="959" y="1589"/>
                </a:lnTo>
                <a:lnTo>
                  <a:pt x="957" y="1599"/>
                </a:lnTo>
                <a:lnTo>
                  <a:pt x="957" y="1599"/>
                </a:lnTo>
                <a:lnTo>
                  <a:pt x="956" y="1621"/>
                </a:lnTo>
                <a:lnTo>
                  <a:pt x="956" y="1635"/>
                </a:lnTo>
                <a:lnTo>
                  <a:pt x="959" y="1650"/>
                </a:lnTo>
                <a:lnTo>
                  <a:pt x="964" y="1661"/>
                </a:lnTo>
                <a:lnTo>
                  <a:pt x="967" y="1667"/>
                </a:lnTo>
                <a:lnTo>
                  <a:pt x="971" y="1672"/>
                </a:lnTo>
                <a:lnTo>
                  <a:pt x="978" y="1677"/>
                </a:lnTo>
                <a:lnTo>
                  <a:pt x="986" y="1680"/>
                </a:lnTo>
                <a:lnTo>
                  <a:pt x="994" y="1681"/>
                </a:lnTo>
                <a:lnTo>
                  <a:pt x="1003" y="1683"/>
                </a:lnTo>
                <a:lnTo>
                  <a:pt x="1003" y="1683"/>
                </a:lnTo>
                <a:lnTo>
                  <a:pt x="1021" y="1683"/>
                </a:lnTo>
                <a:lnTo>
                  <a:pt x="1035" y="1680"/>
                </a:lnTo>
                <a:lnTo>
                  <a:pt x="1046" y="1673"/>
                </a:lnTo>
                <a:lnTo>
                  <a:pt x="1054" y="1667"/>
                </a:lnTo>
                <a:lnTo>
                  <a:pt x="1059" y="1659"/>
                </a:lnTo>
                <a:lnTo>
                  <a:pt x="1063" y="1651"/>
                </a:lnTo>
                <a:lnTo>
                  <a:pt x="1068" y="1635"/>
                </a:lnTo>
                <a:lnTo>
                  <a:pt x="1068" y="1635"/>
                </a:lnTo>
                <a:lnTo>
                  <a:pt x="1073" y="1621"/>
                </a:lnTo>
                <a:lnTo>
                  <a:pt x="1076" y="1610"/>
                </a:lnTo>
                <a:lnTo>
                  <a:pt x="1078" y="1597"/>
                </a:lnTo>
                <a:lnTo>
                  <a:pt x="1084" y="1573"/>
                </a:lnTo>
                <a:lnTo>
                  <a:pt x="1124" y="1562"/>
                </a:lnTo>
                <a:lnTo>
                  <a:pt x="1170" y="1539"/>
                </a:lnTo>
                <a:lnTo>
                  <a:pt x="1170" y="1539"/>
                </a:lnTo>
                <a:lnTo>
                  <a:pt x="1171" y="1551"/>
                </a:lnTo>
                <a:lnTo>
                  <a:pt x="1176" y="1564"/>
                </a:lnTo>
                <a:lnTo>
                  <a:pt x="1181" y="1578"/>
                </a:lnTo>
                <a:lnTo>
                  <a:pt x="1190" y="1593"/>
                </a:lnTo>
                <a:lnTo>
                  <a:pt x="1195" y="1599"/>
                </a:lnTo>
                <a:lnTo>
                  <a:pt x="1201" y="1605"/>
                </a:lnTo>
                <a:lnTo>
                  <a:pt x="1208" y="1610"/>
                </a:lnTo>
                <a:lnTo>
                  <a:pt x="1215" y="1615"/>
                </a:lnTo>
                <a:lnTo>
                  <a:pt x="1225" y="1618"/>
                </a:lnTo>
                <a:lnTo>
                  <a:pt x="1235" y="1619"/>
                </a:lnTo>
                <a:lnTo>
                  <a:pt x="1235" y="1619"/>
                </a:lnTo>
                <a:lnTo>
                  <a:pt x="1244" y="1619"/>
                </a:lnTo>
                <a:lnTo>
                  <a:pt x="1254" y="1618"/>
                </a:lnTo>
                <a:lnTo>
                  <a:pt x="1261" y="1616"/>
                </a:lnTo>
                <a:lnTo>
                  <a:pt x="1269" y="1613"/>
                </a:lnTo>
                <a:lnTo>
                  <a:pt x="1280" y="1607"/>
                </a:lnTo>
                <a:lnTo>
                  <a:pt x="1292" y="1597"/>
                </a:lnTo>
                <a:lnTo>
                  <a:pt x="1298" y="1588"/>
                </a:lnTo>
                <a:lnTo>
                  <a:pt x="1303" y="1578"/>
                </a:lnTo>
                <a:lnTo>
                  <a:pt x="1306" y="1567"/>
                </a:lnTo>
                <a:lnTo>
                  <a:pt x="1307" y="1559"/>
                </a:lnTo>
                <a:lnTo>
                  <a:pt x="1309" y="1521"/>
                </a:lnTo>
                <a:lnTo>
                  <a:pt x="1309" y="1521"/>
                </a:lnTo>
                <a:lnTo>
                  <a:pt x="1334" y="1513"/>
                </a:lnTo>
                <a:lnTo>
                  <a:pt x="1390" y="1492"/>
                </a:lnTo>
                <a:lnTo>
                  <a:pt x="1418" y="1481"/>
                </a:lnTo>
                <a:lnTo>
                  <a:pt x="1445" y="1470"/>
                </a:lnTo>
                <a:lnTo>
                  <a:pt x="1463" y="1461"/>
                </a:lnTo>
                <a:lnTo>
                  <a:pt x="1469" y="1456"/>
                </a:lnTo>
                <a:lnTo>
                  <a:pt x="1471" y="1453"/>
                </a:lnTo>
                <a:lnTo>
                  <a:pt x="1471" y="1453"/>
                </a:lnTo>
                <a:lnTo>
                  <a:pt x="1472" y="1442"/>
                </a:lnTo>
                <a:lnTo>
                  <a:pt x="1469" y="1432"/>
                </a:lnTo>
                <a:lnTo>
                  <a:pt x="1466" y="1424"/>
                </a:lnTo>
                <a:lnTo>
                  <a:pt x="1463" y="1423"/>
                </a:lnTo>
                <a:lnTo>
                  <a:pt x="1461" y="1421"/>
                </a:lnTo>
                <a:lnTo>
                  <a:pt x="1461" y="1421"/>
                </a:lnTo>
                <a:lnTo>
                  <a:pt x="1458" y="1419"/>
                </a:lnTo>
                <a:lnTo>
                  <a:pt x="1453" y="1418"/>
                </a:lnTo>
                <a:lnTo>
                  <a:pt x="1445" y="1412"/>
                </a:lnTo>
                <a:lnTo>
                  <a:pt x="1436" y="1400"/>
                </a:lnTo>
                <a:lnTo>
                  <a:pt x="1436" y="1400"/>
                </a:lnTo>
                <a:lnTo>
                  <a:pt x="1442" y="1277"/>
                </a:lnTo>
                <a:lnTo>
                  <a:pt x="1445" y="1192"/>
                </a:lnTo>
                <a:lnTo>
                  <a:pt x="1445" y="1164"/>
                </a:lnTo>
                <a:lnTo>
                  <a:pt x="1444" y="1156"/>
                </a:lnTo>
                <a:lnTo>
                  <a:pt x="1444" y="1153"/>
                </a:lnTo>
                <a:lnTo>
                  <a:pt x="1444" y="1153"/>
                </a:lnTo>
                <a:lnTo>
                  <a:pt x="1436" y="1151"/>
                </a:lnTo>
                <a:lnTo>
                  <a:pt x="1428" y="1146"/>
                </a:lnTo>
                <a:lnTo>
                  <a:pt x="1418" y="1140"/>
                </a:lnTo>
                <a:lnTo>
                  <a:pt x="1445" y="1121"/>
                </a:lnTo>
                <a:lnTo>
                  <a:pt x="1428" y="848"/>
                </a:lnTo>
                <a:lnTo>
                  <a:pt x="1295" y="840"/>
                </a:lnTo>
                <a:lnTo>
                  <a:pt x="1295" y="840"/>
                </a:lnTo>
                <a:lnTo>
                  <a:pt x="1225" y="842"/>
                </a:lnTo>
                <a:lnTo>
                  <a:pt x="1174" y="840"/>
                </a:lnTo>
                <a:lnTo>
                  <a:pt x="1143" y="838"/>
                </a:lnTo>
                <a:lnTo>
                  <a:pt x="1143" y="838"/>
                </a:lnTo>
                <a:lnTo>
                  <a:pt x="1098" y="830"/>
                </a:lnTo>
                <a:lnTo>
                  <a:pt x="1093" y="575"/>
                </a:lnTo>
                <a:lnTo>
                  <a:pt x="578" y="581"/>
                </a:lnTo>
                <a:lnTo>
                  <a:pt x="551" y="478"/>
                </a:lnTo>
                <a:lnTo>
                  <a:pt x="572" y="453"/>
                </a:lnTo>
                <a:lnTo>
                  <a:pt x="572" y="453"/>
                </a:lnTo>
                <a:lnTo>
                  <a:pt x="564" y="421"/>
                </a:lnTo>
                <a:lnTo>
                  <a:pt x="556" y="389"/>
                </a:lnTo>
                <a:lnTo>
                  <a:pt x="545" y="356"/>
                </a:lnTo>
                <a:lnTo>
                  <a:pt x="545" y="356"/>
                </a:lnTo>
                <a:lnTo>
                  <a:pt x="536" y="332"/>
                </a:lnTo>
                <a:lnTo>
                  <a:pt x="528" y="319"/>
                </a:lnTo>
                <a:lnTo>
                  <a:pt x="523" y="310"/>
                </a:lnTo>
                <a:lnTo>
                  <a:pt x="517" y="291"/>
                </a:lnTo>
                <a:lnTo>
                  <a:pt x="517" y="291"/>
                </a:lnTo>
                <a:lnTo>
                  <a:pt x="515" y="280"/>
                </a:lnTo>
                <a:lnTo>
                  <a:pt x="513" y="272"/>
                </a:lnTo>
                <a:lnTo>
                  <a:pt x="513" y="260"/>
                </a:lnTo>
                <a:lnTo>
                  <a:pt x="512" y="257"/>
                </a:lnTo>
                <a:lnTo>
                  <a:pt x="510" y="254"/>
                </a:lnTo>
                <a:lnTo>
                  <a:pt x="501" y="245"/>
                </a:lnTo>
                <a:lnTo>
                  <a:pt x="501" y="245"/>
                </a:lnTo>
                <a:lnTo>
                  <a:pt x="487" y="233"/>
                </a:lnTo>
                <a:lnTo>
                  <a:pt x="477" y="222"/>
                </a:lnTo>
                <a:lnTo>
                  <a:pt x="471" y="211"/>
                </a:lnTo>
                <a:lnTo>
                  <a:pt x="471" y="211"/>
                </a:lnTo>
                <a:lnTo>
                  <a:pt x="471" y="208"/>
                </a:lnTo>
                <a:lnTo>
                  <a:pt x="477" y="199"/>
                </a:lnTo>
                <a:lnTo>
                  <a:pt x="477" y="199"/>
                </a:lnTo>
                <a:lnTo>
                  <a:pt x="482" y="192"/>
                </a:lnTo>
                <a:lnTo>
                  <a:pt x="483" y="184"/>
                </a:lnTo>
                <a:lnTo>
                  <a:pt x="485" y="175"/>
                </a:lnTo>
                <a:lnTo>
                  <a:pt x="485" y="175"/>
                </a:lnTo>
                <a:lnTo>
                  <a:pt x="493" y="164"/>
                </a:lnTo>
                <a:lnTo>
                  <a:pt x="498" y="156"/>
                </a:lnTo>
                <a:lnTo>
                  <a:pt x="499" y="151"/>
                </a:lnTo>
                <a:lnTo>
                  <a:pt x="499" y="149"/>
                </a:lnTo>
                <a:lnTo>
                  <a:pt x="499" y="149"/>
                </a:lnTo>
                <a:lnTo>
                  <a:pt x="488" y="135"/>
                </a:lnTo>
                <a:lnTo>
                  <a:pt x="480" y="122"/>
                </a:lnTo>
                <a:lnTo>
                  <a:pt x="477" y="72"/>
                </a:lnTo>
                <a:lnTo>
                  <a:pt x="485" y="33"/>
                </a:lnTo>
                <a:lnTo>
                  <a:pt x="485" y="33"/>
                </a:lnTo>
                <a:lnTo>
                  <a:pt x="483" y="27"/>
                </a:lnTo>
                <a:lnTo>
                  <a:pt x="480" y="24"/>
                </a:lnTo>
                <a:lnTo>
                  <a:pt x="474" y="21"/>
                </a:lnTo>
                <a:lnTo>
                  <a:pt x="474" y="21"/>
                </a:lnTo>
                <a:lnTo>
                  <a:pt x="469" y="19"/>
                </a:lnTo>
                <a:lnTo>
                  <a:pt x="466" y="16"/>
                </a:lnTo>
                <a:lnTo>
                  <a:pt x="461" y="10"/>
                </a:lnTo>
                <a:lnTo>
                  <a:pt x="455" y="0"/>
                </a:lnTo>
                <a:lnTo>
                  <a:pt x="423" y="11"/>
                </a:lnTo>
                <a:lnTo>
                  <a:pt x="423" y="11"/>
                </a:lnTo>
                <a:lnTo>
                  <a:pt x="404" y="8"/>
                </a:lnTo>
                <a:lnTo>
                  <a:pt x="366" y="2"/>
                </a:lnTo>
                <a:lnTo>
                  <a:pt x="366" y="2"/>
                </a:lnTo>
                <a:lnTo>
                  <a:pt x="357" y="2"/>
                </a:lnTo>
                <a:lnTo>
                  <a:pt x="345" y="5"/>
                </a:lnTo>
                <a:lnTo>
                  <a:pt x="334" y="8"/>
                </a:lnTo>
                <a:lnTo>
                  <a:pt x="323" y="13"/>
                </a:lnTo>
                <a:lnTo>
                  <a:pt x="314" y="19"/>
                </a:lnTo>
                <a:lnTo>
                  <a:pt x="306" y="25"/>
                </a:lnTo>
                <a:lnTo>
                  <a:pt x="298" y="32"/>
                </a:lnTo>
                <a:lnTo>
                  <a:pt x="295" y="37"/>
                </a:lnTo>
                <a:lnTo>
                  <a:pt x="295" y="37"/>
                </a:lnTo>
                <a:lnTo>
                  <a:pt x="293" y="43"/>
                </a:lnTo>
                <a:lnTo>
                  <a:pt x="292" y="51"/>
                </a:lnTo>
                <a:lnTo>
                  <a:pt x="290" y="68"/>
                </a:lnTo>
                <a:lnTo>
                  <a:pt x="292" y="100"/>
                </a:lnTo>
                <a:lnTo>
                  <a:pt x="292" y="100"/>
                </a:lnTo>
                <a:lnTo>
                  <a:pt x="292" y="106"/>
                </a:lnTo>
                <a:lnTo>
                  <a:pt x="295" y="111"/>
                </a:lnTo>
                <a:lnTo>
                  <a:pt x="296" y="116"/>
                </a:lnTo>
                <a:lnTo>
                  <a:pt x="296" y="119"/>
                </a:lnTo>
                <a:lnTo>
                  <a:pt x="296" y="119"/>
                </a:lnTo>
                <a:lnTo>
                  <a:pt x="296" y="124"/>
                </a:lnTo>
                <a:lnTo>
                  <a:pt x="298" y="129"/>
                </a:lnTo>
                <a:lnTo>
                  <a:pt x="301" y="141"/>
                </a:lnTo>
                <a:lnTo>
                  <a:pt x="307" y="159"/>
                </a:lnTo>
                <a:lnTo>
                  <a:pt x="307" y="159"/>
                </a:lnTo>
                <a:close/>
                <a:moveTo>
                  <a:pt x="520" y="591"/>
                </a:moveTo>
                <a:lnTo>
                  <a:pt x="475" y="594"/>
                </a:lnTo>
                <a:lnTo>
                  <a:pt x="469" y="740"/>
                </a:lnTo>
                <a:lnTo>
                  <a:pt x="444" y="734"/>
                </a:lnTo>
                <a:lnTo>
                  <a:pt x="444" y="734"/>
                </a:lnTo>
                <a:lnTo>
                  <a:pt x="429" y="724"/>
                </a:lnTo>
                <a:lnTo>
                  <a:pt x="417" y="716"/>
                </a:lnTo>
                <a:lnTo>
                  <a:pt x="407" y="705"/>
                </a:lnTo>
                <a:lnTo>
                  <a:pt x="407" y="705"/>
                </a:lnTo>
                <a:lnTo>
                  <a:pt x="404" y="702"/>
                </a:lnTo>
                <a:lnTo>
                  <a:pt x="403" y="697"/>
                </a:lnTo>
                <a:lnTo>
                  <a:pt x="404" y="694"/>
                </a:lnTo>
                <a:lnTo>
                  <a:pt x="406" y="691"/>
                </a:lnTo>
                <a:lnTo>
                  <a:pt x="410" y="688"/>
                </a:lnTo>
                <a:lnTo>
                  <a:pt x="414" y="688"/>
                </a:lnTo>
                <a:lnTo>
                  <a:pt x="414" y="688"/>
                </a:lnTo>
                <a:lnTo>
                  <a:pt x="412" y="684"/>
                </a:lnTo>
                <a:lnTo>
                  <a:pt x="412" y="680"/>
                </a:lnTo>
                <a:lnTo>
                  <a:pt x="410" y="673"/>
                </a:lnTo>
                <a:lnTo>
                  <a:pt x="409" y="667"/>
                </a:lnTo>
                <a:lnTo>
                  <a:pt x="409" y="667"/>
                </a:lnTo>
                <a:lnTo>
                  <a:pt x="407" y="661"/>
                </a:lnTo>
                <a:lnTo>
                  <a:pt x="407" y="653"/>
                </a:lnTo>
                <a:lnTo>
                  <a:pt x="410" y="622"/>
                </a:lnTo>
                <a:lnTo>
                  <a:pt x="410" y="622"/>
                </a:lnTo>
                <a:lnTo>
                  <a:pt x="415" y="589"/>
                </a:lnTo>
                <a:lnTo>
                  <a:pt x="420" y="567"/>
                </a:lnTo>
                <a:lnTo>
                  <a:pt x="420" y="567"/>
                </a:lnTo>
                <a:lnTo>
                  <a:pt x="425" y="556"/>
                </a:lnTo>
                <a:lnTo>
                  <a:pt x="433" y="540"/>
                </a:lnTo>
                <a:lnTo>
                  <a:pt x="448" y="516"/>
                </a:lnTo>
                <a:lnTo>
                  <a:pt x="448" y="516"/>
                </a:lnTo>
                <a:lnTo>
                  <a:pt x="455" y="510"/>
                </a:lnTo>
                <a:lnTo>
                  <a:pt x="464" y="502"/>
                </a:lnTo>
                <a:lnTo>
                  <a:pt x="474" y="495"/>
                </a:lnTo>
                <a:lnTo>
                  <a:pt x="482" y="492"/>
                </a:lnTo>
                <a:lnTo>
                  <a:pt x="482" y="492"/>
                </a:lnTo>
                <a:lnTo>
                  <a:pt x="483" y="494"/>
                </a:lnTo>
                <a:lnTo>
                  <a:pt x="487" y="497"/>
                </a:lnTo>
                <a:lnTo>
                  <a:pt x="491" y="507"/>
                </a:lnTo>
                <a:lnTo>
                  <a:pt x="494" y="518"/>
                </a:lnTo>
                <a:lnTo>
                  <a:pt x="499" y="526"/>
                </a:lnTo>
                <a:lnTo>
                  <a:pt x="499" y="526"/>
                </a:lnTo>
                <a:lnTo>
                  <a:pt x="504" y="538"/>
                </a:lnTo>
                <a:lnTo>
                  <a:pt x="510" y="561"/>
                </a:lnTo>
                <a:lnTo>
                  <a:pt x="520" y="591"/>
                </a:lnTo>
                <a:lnTo>
                  <a:pt x="520" y="591"/>
                </a:lnTo>
                <a:close/>
                <a:moveTo>
                  <a:pt x="377" y="902"/>
                </a:moveTo>
                <a:lnTo>
                  <a:pt x="407" y="1329"/>
                </a:lnTo>
                <a:lnTo>
                  <a:pt x="374" y="1346"/>
                </a:lnTo>
                <a:lnTo>
                  <a:pt x="374" y="1346"/>
                </a:lnTo>
                <a:lnTo>
                  <a:pt x="341" y="1142"/>
                </a:lnTo>
                <a:lnTo>
                  <a:pt x="341" y="1142"/>
                </a:lnTo>
                <a:lnTo>
                  <a:pt x="339" y="1127"/>
                </a:lnTo>
                <a:lnTo>
                  <a:pt x="339" y="1110"/>
                </a:lnTo>
                <a:lnTo>
                  <a:pt x="341" y="1070"/>
                </a:lnTo>
                <a:lnTo>
                  <a:pt x="347" y="1021"/>
                </a:lnTo>
                <a:lnTo>
                  <a:pt x="377" y="902"/>
                </a:lnTo>
                <a:close/>
                <a:moveTo>
                  <a:pt x="388" y="807"/>
                </a:moveTo>
                <a:lnTo>
                  <a:pt x="407" y="815"/>
                </a:lnTo>
                <a:lnTo>
                  <a:pt x="407" y="815"/>
                </a:lnTo>
                <a:lnTo>
                  <a:pt x="407" y="813"/>
                </a:lnTo>
                <a:lnTo>
                  <a:pt x="409" y="813"/>
                </a:lnTo>
                <a:lnTo>
                  <a:pt x="412" y="813"/>
                </a:lnTo>
                <a:lnTo>
                  <a:pt x="420" y="815"/>
                </a:lnTo>
                <a:lnTo>
                  <a:pt x="420" y="815"/>
                </a:lnTo>
                <a:lnTo>
                  <a:pt x="426" y="816"/>
                </a:lnTo>
                <a:lnTo>
                  <a:pt x="428" y="815"/>
                </a:lnTo>
                <a:lnTo>
                  <a:pt x="428" y="815"/>
                </a:lnTo>
                <a:lnTo>
                  <a:pt x="428" y="811"/>
                </a:lnTo>
                <a:lnTo>
                  <a:pt x="429" y="810"/>
                </a:lnTo>
                <a:lnTo>
                  <a:pt x="433" y="808"/>
                </a:lnTo>
                <a:lnTo>
                  <a:pt x="433" y="808"/>
                </a:lnTo>
                <a:lnTo>
                  <a:pt x="441" y="808"/>
                </a:lnTo>
                <a:lnTo>
                  <a:pt x="447" y="803"/>
                </a:lnTo>
                <a:lnTo>
                  <a:pt x="447" y="803"/>
                </a:lnTo>
                <a:lnTo>
                  <a:pt x="453" y="794"/>
                </a:lnTo>
                <a:lnTo>
                  <a:pt x="456" y="792"/>
                </a:lnTo>
                <a:lnTo>
                  <a:pt x="460" y="791"/>
                </a:lnTo>
                <a:lnTo>
                  <a:pt x="472" y="792"/>
                </a:lnTo>
                <a:lnTo>
                  <a:pt x="463" y="848"/>
                </a:lnTo>
                <a:lnTo>
                  <a:pt x="425" y="846"/>
                </a:lnTo>
                <a:lnTo>
                  <a:pt x="417" y="1005"/>
                </a:lnTo>
                <a:lnTo>
                  <a:pt x="417" y="1005"/>
                </a:lnTo>
                <a:lnTo>
                  <a:pt x="412" y="964"/>
                </a:lnTo>
                <a:lnTo>
                  <a:pt x="409" y="934"/>
                </a:lnTo>
                <a:lnTo>
                  <a:pt x="409" y="923"/>
                </a:lnTo>
                <a:lnTo>
                  <a:pt x="409" y="916"/>
                </a:lnTo>
                <a:lnTo>
                  <a:pt x="409" y="916"/>
                </a:lnTo>
                <a:lnTo>
                  <a:pt x="409" y="911"/>
                </a:lnTo>
                <a:lnTo>
                  <a:pt x="406" y="905"/>
                </a:lnTo>
                <a:lnTo>
                  <a:pt x="396" y="886"/>
                </a:lnTo>
                <a:lnTo>
                  <a:pt x="380" y="857"/>
                </a:lnTo>
                <a:lnTo>
                  <a:pt x="380" y="857"/>
                </a:lnTo>
                <a:lnTo>
                  <a:pt x="379" y="851"/>
                </a:lnTo>
                <a:lnTo>
                  <a:pt x="379" y="845"/>
                </a:lnTo>
                <a:lnTo>
                  <a:pt x="382" y="826"/>
                </a:lnTo>
                <a:lnTo>
                  <a:pt x="382" y="826"/>
                </a:lnTo>
                <a:lnTo>
                  <a:pt x="384" y="816"/>
                </a:lnTo>
                <a:lnTo>
                  <a:pt x="385" y="811"/>
                </a:lnTo>
                <a:lnTo>
                  <a:pt x="388" y="807"/>
                </a:lnTo>
                <a:lnTo>
                  <a:pt x="388" y="807"/>
                </a:lnTo>
                <a:close/>
                <a:moveTo>
                  <a:pt x="433" y="1204"/>
                </a:moveTo>
                <a:lnTo>
                  <a:pt x="464" y="1205"/>
                </a:lnTo>
                <a:lnTo>
                  <a:pt x="464" y="1205"/>
                </a:lnTo>
                <a:lnTo>
                  <a:pt x="475" y="1304"/>
                </a:lnTo>
                <a:lnTo>
                  <a:pt x="483" y="1372"/>
                </a:lnTo>
                <a:lnTo>
                  <a:pt x="485" y="1394"/>
                </a:lnTo>
                <a:lnTo>
                  <a:pt x="485" y="1402"/>
                </a:lnTo>
                <a:lnTo>
                  <a:pt x="485" y="1402"/>
                </a:lnTo>
                <a:lnTo>
                  <a:pt x="485" y="1404"/>
                </a:lnTo>
                <a:lnTo>
                  <a:pt x="485" y="1404"/>
                </a:lnTo>
                <a:lnTo>
                  <a:pt x="482" y="1397"/>
                </a:lnTo>
                <a:lnTo>
                  <a:pt x="467" y="1370"/>
                </a:lnTo>
                <a:lnTo>
                  <a:pt x="467" y="1370"/>
                </a:lnTo>
                <a:lnTo>
                  <a:pt x="461" y="1356"/>
                </a:lnTo>
                <a:lnTo>
                  <a:pt x="455" y="1342"/>
                </a:lnTo>
                <a:lnTo>
                  <a:pt x="447" y="1318"/>
                </a:lnTo>
                <a:lnTo>
                  <a:pt x="441" y="1286"/>
                </a:lnTo>
                <a:lnTo>
                  <a:pt x="441" y="1286"/>
                </a:lnTo>
                <a:lnTo>
                  <a:pt x="437" y="1267"/>
                </a:lnTo>
                <a:lnTo>
                  <a:pt x="434" y="1238"/>
                </a:lnTo>
                <a:lnTo>
                  <a:pt x="433" y="1204"/>
                </a:lnTo>
                <a:lnTo>
                  <a:pt x="433" y="12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D3B26304-A1A4-42D7-8000-DDED3398AED5}"/>
              </a:ext>
            </a:extLst>
          </p:cNvPr>
          <p:cNvSpPr>
            <a:spLocks/>
          </p:cNvSpPr>
          <p:nvPr/>
        </p:nvSpPr>
        <p:spPr bwMode="auto">
          <a:xfrm>
            <a:off x="7179454" y="3843338"/>
            <a:ext cx="1535517" cy="2554287"/>
          </a:xfrm>
          <a:custGeom>
            <a:avLst/>
            <a:gdLst>
              <a:gd name="T0" fmla="*/ 87 w 1043"/>
              <a:gd name="T1" fmla="*/ 268 h 1735"/>
              <a:gd name="T2" fmla="*/ 35 w 1043"/>
              <a:gd name="T3" fmla="*/ 354 h 1735"/>
              <a:gd name="T4" fmla="*/ 24 w 1043"/>
              <a:gd name="T5" fmla="*/ 503 h 1735"/>
              <a:gd name="T6" fmla="*/ 11 w 1043"/>
              <a:gd name="T7" fmla="*/ 530 h 1735"/>
              <a:gd name="T8" fmla="*/ 13 w 1043"/>
              <a:gd name="T9" fmla="*/ 552 h 1735"/>
              <a:gd name="T10" fmla="*/ 13 w 1043"/>
              <a:gd name="T11" fmla="*/ 578 h 1735"/>
              <a:gd name="T12" fmla="*/ 21 w 1043"/>
              <a:gd name="T13" fmla="*/ 641 h 1735"/>
              <a:gd name="T14" fmla="*/ 13 w 1043"/>
              <a:gd name="T15" fmla="*/ 900 h 1735"/>
              <a:gd name="T16" fmla="*/ 8 w 1043"/>
              <a:gd name="T17" fmla="*/ 1052 h 1735"/>
              <a:gd name="T18" fmla="*/ 35 w 1043"/>
              <a:gd name="T19" fmla="*/ 1082 h 1735"/>
              <a:gd name="T20" fmla="*/ 63 w 1043"/>
              <a:gd name="T21" fmla="*/ 1103 h 1735"/>
              <a:gd name="T22" fmla="*/ 84 w 1043"/>
              <a:gd name="T23" fmla="*/ 1102 h 1735"/>
              <a:gd name="T24" fmla="*/ 90 w 1043"/>
              <a:gd name="T25" fmla="*/ 1076 h 1735"/>
              <a:gd name="T26" fmla="*/ 95 w 1043"/>
              <a:gd name="T27" fmla="*/ 994 h 1735"/>
              <a:gd name="T28" fmla="*/ 130 w 1043"/>
              <a:gd name="T29" fmla="*/ 1036 h 1735"/>
              <a:gd name="T30" fmla="*/ 130 w 1043"/>
              <a:gd name="T31" fmla="*/ 986 h 1735"/>
              <a:gd name="T32" fmla="*/ 106 w 1043"/>
              <a:gd name="T33" fmla="*/ 914 h 1735"/>
              <a:gd name="T34" fmla="*/ 82 w 1043"/>
              <a:gd name="T35" fmla="*/ 848 h 1735"/>
              <a:gd name="T36" fmla="*/ 132 w 1043"/>
              <a:gd name="T37" fmla="*/ 701 h 1735"/>
              <a:gd name="T38" fmla="*/ 178 w 1043"/>
              <a:gd name="T39" fmla="*/ 632 h 1735"/>
              <a:gd name="T40" fmla="*/ 200 w 1043"/>
              <a:gd name="T41" fmla="*/ 757 h 1735"/>
              <a:gd name="T42" fmla="*/ 315 w 1043"/>
              <a:gd name="T43" fmla="*/ 927 h 1735"/>
              <a:gd name="T44" fmla="*/ 388 w 1043"/>
              <a:gd name="T45" fmla="*/ 984 h 1735"/>
              <a:gd name="T46" fmla="*/ 447 w 1043"/>
              <a:gd name="T47" fmla="*/ 1149 h 1735"/>
              <a:gd name="T48" fmla="*/ 452 w 1043"/>
              <a:gd name="T49" fmla="*/ 1271 h 1735"/>
              <a:gd name="T50" fmla="*/ 442 w 1043"/>
              <a:gd name="T51" fmla="*/ 1548 h 1735"/>
              <a:gd name="T52" fmla="*/ 466 w 1043"/>
              <a:gd name="T53" fmla="*/ 1614 h 1735"/>
              <a:gd name="T54" fmla="*/ 477 w 1043"/>
              <a:gd name="T55" fmla="*/ 1694 h 1735"/>
              <a:gd name="T56" fmla="*/ 512 w 1043"/>
              <a:gd name="T57" fmla="*/ 1733 h 1735"/>
              <a:gd name="T58" fmla="*/ 610 w 1043"/>
              <a:gd name="T59" fmla="*/ 1705 h 1735"/>
              <a:gd name="T60" fmla="*/ 753 w 1043"/>
              <a:gd name="T61" fmla="*/ 1506 h 1735"/>
              <a:gd name="T62" fmla="*/ 743 w 1043"/>
              <a:gd name="T63" fmla="*/ 1470 h 1735"/>
              <a:gd name="T64" fmla="*/ 677 w 1043"/>
              <a:gd name="T65" fmla="*/ 1465 h 1735"/>
              <a:gd name="T66" fmla="*/ 670 w 1043"/>
              <a:gd name="T67" fmla="*/ 1262 h 1735"/>
              <a:gd name="T68" fmla="*/ 685 w 1043"/>
              <a:gd name="T69" fmla="*/ 1036 h 1735"/>
              <a:gd name="T70" fmla="*/ 686 w 1043"/>
              <a:gd name="T71" fmla="*/ 851 h 1735"/>
              <a:gd name="T72" fmla="*/ 761 w 1043"/>
              <a:gd name="T73" fmla="*/ 765 h 1735"/>
              <a:gd name="T74" fmla="*/ 840 w 1043"/>
              <a:gd name="T75" fmla="*/ 824 h 1735"/>
              <a:gd name="T76" fmla="*/ 781 w 1043"/>
              <a:gd name="T77" fmla="*/ 1036 h 1735"/>
              <a:gd name="T78" fmla="*/ 729 w 1043"/>
              <a:gd name="T79" fmla="*/ 1236 h 1735"/>
              <a:gd name="T80" fmla="*/ 815 w 1043"/>
              <a:gd name="T81" fmla="*/ 1251 h 1735"/>
              <a:gd name="T82" fmla="*/ 965 w 1043"/>
              <a:gd name="T83" fmla="*/ 1271 h 1735"/>
              <a:gd name="T84" fmla="*/ 1000 w 1043"/>
              <a:gd name="T85" fmla="*/ 1162 h 1735"/>
              <a:gd name="T86" fmla="*/ 1027 w 1043"/>
              <a:gd name="T87" fmla="*/ 835 h 1735"/>
              <a:gd name="T88" fmla="*/ 978 w 1043"/>
              <a:gd name="T89" fmla="*/ 809 h 1735"/>
              <a:gd name="T90" fmla="*/ 848 w 1043"/>
              <a:gd name="T91" fmla="*/ 722 h 1735"/>
              <a:gd name="T92" fmla="*/ 791 w 1043"/>
              <a:gd name="T93" fmla="*/ 622 h 1735"/>
              <a:gd name="T94" fmla="*/ 799 w 1043"/>
              <a:gd name="T95" fmla="*/ 601 h 1735"/>
              <a:gd name="T96" fmla="*/ 792 w 1043"/>
              <a:gd name="T97" fmla="*/ 584 h 1735"/>
              <a:gd name="T98" fmla="*/ 777 w 1043"/>
              <a:gd name="T99" fmla="*/ 578 h 1735"/>
              <a:gd name="T100" fmla="*/ 739 w 1043"/>
              <a:gd name="T101" fmla="*/ 571 h 1735"/>
              <a:gd name="T102" fmla="*/ 675 w 1043"/>
              <a:gd name="T103" fmla="*/ 425 h 1735"/>
              <a:gd name="T104" fmla="*/ 597 w 1043"/>
              <a:gd name="T105" fmla="*/ 336 h 1735"/>
              <a:gd name="T106" fmla="*/ 436 w 1043"/>
              <a:gd name="T107" fmla="*/ 239 h 1735"/>
              <a:gd name="T108" fmla="*/ 453 w 1043"/>
              <a:gd name="T109" fmla="*/ 203 h 1735"/>
              <a:gd name="T110" fmla="*/ 464 w 1043"/>
              <a:gd name="T111" fmla="*/ 128 h 1735"/>
              <a:gd name="T112" fmla="*/ 452 w 1043"/>
              <a:gd name="T113" fmla="*/ 90 h 1735"/>
              <a:gd name="T114" fmla="*/ 379 w 1043"/>
              <a:gd name="T115" fmla="*/ 35 h 1735"/>
              <a:gd name="T116" fmla="*/ 282 w 1043"/>
              <a:gd name="T117" fmla="*/ 1 h 1735"/>
              <a:gd name="T118" fmla="*/ 258 w 1043"/>
              <a:gd name="T119" fmla="*/ 9 h 1735"/>
              <a:gd name="T120" fmla="*/ 165 w 1043"/>
              <a:gd name="T121" fmla="*/ 68 h 1735"/>
              <a:gd name="T122" fmla="*/ 138 w 1043"/>
              <a:gd name="T123" fmla="*/ 124 h 1735"/>
              <a:gd name="T124" fmla="*/ 155 w 1043"/>
              <a:gd name="T125" fmla="*/ 219 h 1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043" h="1735">
                <a:moveTo>
                  <a:pt x="170" y="252"/>
                </a:moveTo>
                <a:lnTo>
                  <a:pt x="170" y="252"/>
                </a:lnTo>
                <a:lnTo>
                  <a:pt x="144" y="255"/>
                </a:lnTo>
                <a:lnTo>
                  <a:pt x="122" y="258"/>
                </a:lnTo>
                <a:lnTo>
                  <a:pt x="98" y="263"/>
                </a:lnTo>
                <a:lnTo>
                  <a:pt x="98" y="263"/>
                </a:lnTo>
                <a:lnTo>
                  <a:pt x="87" y="268"/>
                </a:lnTo>
                <a:lnTo>
                  <a:pt x="78" y="276"/>
                </a:lnTo>
                <a:lnTo>
                  <a:pt x="70" y="285"/>
                </a:lnTo>
                <a:lnTo>
                  <a:pt x="62" y="298"/>
                </a:lnTo>
                <a:lnTo>
                  <a:pt x="54" y="311"/>
                </a:lnTo>
                <a:lnTo>
                  <a:pt x="48" y="325"/>
                </a:lnTo>
                <a:lnTo>
                  <a:pt x="35" y="354"/>
                </a:lnTo>
                <a:lnTo>
                  <a:pt x="35" y="354"/>
                </a:lnTo>
                <a:lnTo>
                  <a:pt x="30" y="370"/>
                </a:lnTo>
                <a:lnTo>
                  <a:pt x="27" y="390"/>
                </a:lnTo>
                <a:lnTo>
                  <a:pt x="24" y="412"/>
                </a:lnTo>
                <a:lnTo>
                  <a:pt x="24" y="435"/>
                </a:lnTo>
                <a:lnTo>
                  <a:pt x="22" y="476"/>
                </a:lnTo>
                <a:lnTo>
                  <a:pt x="24" y="503"/>
                </a:lnTo>
                <a:lnTo>
                  <a:pt x="24" y="503"/>
                </a:lnTo>
                <a:lnTo>
                  <a:pt x="25" y="514"/>
                </a:lnTo>
                <a:lnTo>
                  <a:pt x="25" y="514"/>
                </a:lnTo>
                <a:lnTo>
                  <a:pt x="17" y="517"/>
                </a:lnTo>
                <a:lnTo>
                  <a:pt x="13" y="520"/>
                </a:lnTo>
                <a:lnTo>
                  <a:pt x="13" y="520"/>
                </a:lnTo>
                <a:lnTo>
                  <a:pt x="11" y="525"/>
                </a:lnTo>
                <a:lnTo>
                  <a:pt x="11" y="530"/>
                </a:lnTo>
                <a:lnTo>
                  <a:pt x="13" y="539"/>
                </a:lnTo>
                <a:lnTo>
                  <a:pt x="13" y="539"/>
                </a:lnTo>
                <a:lnTo>
                  <a:pt x="13" y="543"/>
                </a:lnTo>
                <a:lnTo>
                  <a:pt x="13" y="544"/>
                </a:lnTo>
                <a:lnTo>
                  <a:pt x="13" y="547"/>
                </a:lnTo>
                <a:lnTo>
                  <a:pt x="13" y="552"/>
                </a:lnTo>
                <a:lnTo>
                  <a:pt x="13" y="552"/>
                </a:lnTo>
                <a:lnTo>
                  <a:pt x="16" y="559"/>
                </a:lnTo>
                <a:lnTo>
                  <a:pt x="14" y="562"/>
                </a:lnTo>
                <a:lnTo>
                  <a:pt x="13" y="565"/>
                </a:lnTo>
                <a:lnTo>
                  <a:pt x="13" y="565"/>
                </a:lnTo>
                <a:lnTo>
                  <a:pt x="11" y="568"/>
                </a:lnTo>
                <a:lnTo>
                  <a:pt x="10" y="571"/>
                </a:lnTo>
                <a:lnTo>
                  <a:pt x="13" y="578"/>
                </a:lnTo>
                <a:lnTo>
                  <a:pt x="13" y="578"/>
                </a:lnTo>
                <a:lnTo>
                  <a:pt x="14" y="581"/>
                </a:lnTo>
                <a:lnTo>
                  <a:pt x="19" y="582"/>
                </a:lnTo>
                <a:lnTo>
                  <a:pt x="30" y="589"/>
                </a:lnTo>
                <a:lnTo>
                  <a:pt x="30" y="589"/>
                </a:lnTo>
                <a:lnTo>
                  <a:pt x="24" y="624"/>
                </a:lnTo>
                <a:lnTo>
                  <a:pt x="21" y="641"/>
                </a:lnTo>
                <a:lnTo>
                  <a:pt x="21" y="655"/>
                </a:lnTo>
                <a:lnTo>
                  <a:pt x="21" y="655"/>
                </a:lnTo>
                <a:lnTo>
                  <a:pt x="17" y="733"/>
                </a:lnTo>
                <a:lnTo>
                  <a:pt x="16" y="801"/>
                </a:lnTo>
                <a:lnTo>
                  <a:pt x="16" y="876"/>
                </a:lnTo>
                <a:lnTo>
                  <a:pt x="16" y="876"/>
                </a:lnTo>
                <a:lnTo>
                  <a:pt x="13" y="900"/>
                </a:lnTo>
                <a:lnTo>
                  <a:pt x="8" y="940"/>
                </a:lnTo>
                <a:lnTo>
                  <a:pt x="2" y="981"/>
                </a:lnTo>
                <a:lnTo>
                  <a:pt x="0" y="997"/>
                </a:lnTo>
                <a:lnTo>
                  <a:pt x="0" y="1009"/>
                </a:lnTo>
                <a:lnTo>
                  <a:pt x="0" y="1009"/>
                </a:lnTo>
                <a:lnTo>
                  <a:pt x="3" y="1028"/>
                </a:lnTo>
                <a:lnTo>
                  <a:pt x="8" y="1052"/>
                </a:lnTo>
                <a:lnTo>
                  <a:pt x="13" y="1073"/>
                </a:lnTo>
                <a:lnTo>
                  <a:pt x="16" y="1082"/>
                </a:lnTo>
                <a:lnTo>
                  <a:pt x="16" y="1082"/>
                </a:lnTo>
                <a:lnTo>
                  <a:pt x="17" y="1084"/>
                </a:lnTo>
                <a:lnTo>
                  <a:pt x="21" y="1084"/>
                </a:lnTo>
                <a:lnTo>
                  <a:pt x="29" y="1082"/>
                </a:lnTo>
                <a:lnTo>
                  <a:pt x="35" y="1082"/>
                </a:lnTo>
                <a:lnTo>
                  <a:pt x="38" y="1082"/>
                </a:lnTo>
                <a:lnTo>
                  <a:pt x="40" y="1082"/>
                </a:lnTo>
                <a:lnTo>
                  <a:pt x="40" y="1082"/>
                </a:lnTo>
                <a:lnTo>
                  <a:pt x="51" y="1095"/>
                </a:lnTo>
                <a:lnTo>
                  <a:pt x="57" y="1100"/>
                </a:lnTo>
                <a:lnTo>
                  <a:pt x="63" y="1103"/>
                </a:lnTo>
                <a:lnTo>
                  <a:pt x="63" y="1103"/>
                </a:lnTo>
                <a:lnTo>
                  <a:pt x="70" y="1102"/>
                </a:lnTo>
                <a:lnTo>
                  <a:pt x="73" y="1102"/>
                </a:lnTo>
                <a:lnTo>
                  <a:pt x="75" y="1103"/>
                </a:lnTo>
                <a:lnTo>
                  <a:pt x="75" y="1103"/>
                </a:lnTo>
                <a:lnTo>
                  <a:pt x="78" y="1103"/>
                </a:lnTo>
                <a:lnTo>
                  <a:pt x="79" y="1103"/>
                </a:lnTo>
                <a:lnTo>
                  <a:pt x="84" y="1102"/>
                </a:lnTo>
                <a:lnTo>
                  <a:pt x="90" y="1103"/>
                </a:lnTo>
                <a:lnTo>
                  <a:pt x="90" y="1103"/>
                </a:lnTo>
                <a:lnTo>
                  <a:pt x="94" y="1102"/>
                </a:lnTo>
                <a:lnTo>
                  <a:pt x="95" y="1100"/>
                </a:lnTo>
                <a:lnTo>
                  <a:pt x="95" y="1095"/>
                </a:lnTo>
                <a:lnTo>
                  <a:pt x="94" y="1089"/>
                </a:lnTo>
                <a:lnTo>
                  <a:pt x="90" y="1076"/>
                </a:lnTo>
                <a:lnTo>
                  <a:pt x="87" y="1063"/>
                </a:lnTo>
                <a:lnTo>
                  <a:pt x="87" y="1063"/>
                </a:lnTo>
                <a:lnTo>
                  <a:pt x="87" y="1046"/>
                </a:lnTo>
                <a:lnTo>
                  <a:pt x="87" y="1019"/>
                </a:lnTo>
                <a:lnTo>
                  <a:pt x="90" y="986"/>
                </a:lnTo>
                <a:lnTo>
                  <a:pt x="90" y="986"/>
                </a:lnTo>
                <a:lnTo>
                  <a:pt x="95" y="994"/>
                </a:lnTo>
                <a:lnTo>
                  <a:pt x="105" y="1013"/>
                </a:lnTo>
                <a:lnTo>
                  <a:pt x="111" y="1022"/>
                </a:lnTo>
                <a:lnTo>
                  <a:pt x="117" y="1030"/>
                </a:lnTo>
                <a:lnTo>
                  <a:pt x="124" y="1035"/>
                </a:lnTo>
                <a:lnTo>
                  <a:pt x="127" y="1036"/>
                </a:lnTo>
                <a:lnTo>
                  <a:pt x="130" y="1036"/>
                </a:lnTo>
                <a:lnTo>
                  <a:pt x="130" y="1036"/>
                </a:lnTo>
                <a:lnTo>
                  <a:pt x="135" y="1035"/>
                </a:lnTo>
                <a:lnTo>
                  <a:pt x="136" y="1030"/>
                </a:lnTo>
                <a:lnTo>
                  <a:pt x="136" y="1025"/>
                </a:lnTo>
                <a:lnTo>
                  <a:pt x="135" y="1021"/>
                </a:lnTo>
                <a:lnTo>
                  <a:pt x="132" y="1005"/>
                </a:lnTo>
                <a:lnTo>
                  <a:pt x="130" y="995"/>
                </a:lnTo>
                <a:lnTo>
                  <a:pt x="130" y="986"/>
                </a:lnTo>
                <a:lnTo>
                  <a:pt x="130" y="986"/>
                </a:lnTo>
                <a:lnTo>
                  <a:pt x="130" y="975"/>
                </a:lnTo>
                <a:lnTo>
                  <a:pt x="127" y="963"/>
                </a:lnTo>
                <a:lnTo>
                  <a:pt x="124" y="954"/>
                </a:lnTo>
                <a:lnTo>
                  <a:pt x="120" y="944"/>
                </a:lnTo>
                <a:lnTo>
                  <a:pt x="113" y="927"/>
                </a:lnTo>
                <a:lnTo>
                  <a:pt x="106" y="914"/>
                </a:lnTo>
                <a:lnTo>
                  <a:pt x="106" y="914"/>
                </a:lnTo>
                <a:lnTo>
                  <a:pt x="101" y="901"/>
                </a:lnTo>
                <a:lnTo>
                  <a:pt x="94" y="886"/>
                </a:lnTo>
                <a:lnTo>
                  <a:pt x="87" y="867"/>
                </a:lnTo>
                <a:lnTo>
                  <a:pt x="84" y="857"/>
                </a:lnTo>
                <a:lnTo>
                  <a:pt x="82" y="848"/>
                </a:lnTo>
                <a:lnTo>
                  <a:pt x="82" y="848"/>
                </a:lnTo>
                <a:lnTo>
                  <a:pt x="84" y="838"/>
                </a:lnTo>
                <a:lnTo>
                  <a:pt x="87" y="824"/>
                </a:lnTo>
                <a:lnTo>
                  <a:pt x="98" y="794"/>
                </a:lnTo>
                <a:lnTo>
                  <a:pt x="122" y="738"/>
                </a:lnTo>
                <a:lnTo>
                  <a:pt x="122" y="738"/>
                </a:lnTo>
                <a:lnTo>
                  <a:pt x="127" y="724"/>
                </a:lnTo>
                <a:lnTo>
                  <a:pt x="132" y="701"/>
                </a:lnTo>
                <a:lnTo>
                  <a:pt x="143" y="644"/>
                </a:lnTo>
                <a:lnTo>
                  <a:pt x="157" y="570"/>
                </a:lnTo>
                <a:lnTo>
                  <a:pt x="178" y="605"/>
                </a:lnTo>
                <a:lnTo>
                  <a:pt x="178" y="605"/>
                </a:lnTo>
                <a:lnTo>
                  <a:pt x="178" y="613"/>
                </a:lnTo>
                <a:lnTo>
                  <a:pt x="178" y="620"/>
                </a:lnTo>
                <a:lnTo>
                  <a:pt x="178" y="632"/>
                </a:lnTo>
                <a:lnTo>
                  <a:pt x="178" y="632"/>
                </a:lnTo>
                <a:lnTo>
                  <a:pt x="176" y="654"/>
                </a:lnTo>
                <a:lnTo>
                  <a:pt x="179" y="686"/>
                </a:lnTo>
                <a:lnTo>
                  <a:pt x="182" y="703"/>
                </a:lnTo>
                <a:lnTo>
                  <a:pt x="187" y="722"/>
                </a:lnTo>
                <a:lnTo>
                  <a:pt x="192" y="741"/>
                </a:lnTo>
                <a:lnTo>
                  <a:pt x="200" y="757"/>
                </a:lnTo>
                <a:lnTo>
                  <a:pt x="200" y="757"/>
                </a:lnTo>
                <a:lnTo>
                  <a:pt x="255" y="860"/>
                </a:lnTo>
                <a:lnTo>
                  <a:pt x="255" y="860"/>
                </a:lnTo>
                <a:lnTo>
                  <a:pt x="271" y="879"/>
                </a:lnTo>
                <a:lnTo>
                  <a:pt x="306" y="919"/>
                </a:lnTo>
                <a:lnTo>
                  <a:pt x="306" y="919"/>
                </a:lnTo>
                <a:lnTo>
                  <a:pt x="315" y="927"/>
                </a:lnTo>
                <a:lnTo>
                  <a:pt x="323" y="933"/>
                </a:lnTo>
                <a:lnTo>
                  <a:pt x="331" y="938"/>
                </a:lnTo>
                <a:lnTo>
                  <a:pt x="338" y="941"/>
                </a:lnTo>
                <a:lnTo>
                  <a:pt x="346" y="943"/>
                </a:lnTo>
                <a:lnTo>
                  <a:pt x="349" y="943"/>
                </a:lnTo>
                <a:lnTo>
                  <a:pt x="349" y="943"/>
                </a:lnTo>
                <a:lnTo>
                  <a:pt x="388" y="984"/>
                </a:lnTo>
                <a:lnTo>
                  <a:pt x="417" y="1014"/>
                </a:lnTo>
                <a:lnTo>
                  <a:pt x="431" y="1032"/>
                </a:lnTo>
                <a:lnTo>
                  <a:pt x="431" y="1032"/>
                </a:lnTo>
                <a:lnTo>
                  <a:pt x="436" y="1052"/>
                </a:lnTo>
                <a:lnTo>
                  <a:pt x="439" y="1090"/>
                </a:lnTo>
                <a:lnTo>
                  <a:pt x="444" y="1127"/>
                </a:lnTo>
                <a:lnTo>
                  <a:pt x="447" y="1149"/>
                </a:lnTo>
                <a:lnTo>
                  <a:pt x="447" y="1149"/>
                </a:lnTo>
                <a:lnTo>
                  <a:pt x="449" y="1159"/>
                </a:lnTo>
                <a:lnTo>
                  <a:pt x="450" y="1173"/>
                </a:lnTo>
                <a:lnTo>
                  <a:pt x="452" y="1211"/>
                </a:lnTo>
                <a:lnTo>
                  <a:pt x="452" y="1251"/>
                </a:lnTo>
                <a:lnTo>
                  <a:pt x="452" y="1271"/>
                </a:lnTo>
                <a:lnTo>
                  <a:pt x="452" y="1271"/>
                </a:lnTo>
                <a:lnTo>
                  <a:pt x="450" y="1311"/>
                </a:lnTo>
                <a:lnTo>
                  <a:pt x="449" y="1392"/>
                </a:lnTo>
                <a:lnTo>
                  <a:pt x="447" y="1478"/>
                </a:lnTo>
                <a:lnTo>
                  <a:pt x="445" y="1513"/>
                </a:lnTo>
                <a:lnTo>
                  <a:pt x="444" y="1535"/>
                </a:lnTo>
                <a:lnTo>
                  <a:pt x="444" y="1535"/>
                </a:lnTo>
                <a:lnTo>
                  <a:pt x="442" y="1548"/>
                </a:lnTo>
                <a:lnTo>
                  <a:pt x="444" y="1560"/>
                </a:lnTo>
                <a:lnTo>
                  <a:pt x="445" y="1571"/>
                </a:lnTo>
                <a:lnTo>
                  <a:pt x="449" y="1579"/>
                </a:lnTo>
                <a:lnTo>
                  <a:pt x="456" y="1595"/>
                </a:lnTo>
                <a:lnTo>
                  <a:pt x="463" y="1605"/>
                </a:lnTo>
                <a:lnTo>
                  <a:pt x="463" y="1605"/>
                </a:lnTo>
                <a:lnTo>
                  <a:pt x="466" y="1614"/>
                </a:lnTo>
                <a:lnTo>
                  <a:pt x="469" y="1625"/>
                </a:lnTo>
                <a:lnTo>
                  <a:pt x="471" y="1648"/>
                </a:lnTo>
                <a:lnTo>
                  <a:pt x="471" y="1648"/>
                </a:lnTo>
                <a:lnTo>
                  <a:pt x="475" y="1679"/>
                </a:lnTo>
                <a:lnTo>
                  <a:pt x="475" y="1679"/>
                </a:lnTo>
                <a:lnTo>
                  <a:pt x="475" y="1687"/>
                </a:lnTo>
                <a:lnTo>
                  <a:pt x="477" y="1694"/>
                </a:lnTo>
                <a:lnTo>
                  <a:pt x="479" y="1700"/>
                </a:lnTo>
                <a:lnTo>
                  <a:pt x="482" y="1708"/>
                </a:lnTo>
                <a:lnTo>
                  <a:pt x="488" y="1716"/>
                </a:lnTo>
                <a:lnTo>
                  <a:pt x="496" y="1724"/>
                </a:lnTo>
                <a:lnTo>
                  <a:pt x="506" y="1730"/>
                </a:lnTo>
                <a:lnTo>
                  <a:pt x="506" y="1730"/>
                </a:lnTo>
                <a:lnTo>
                  <a:pt x="512" y="1733"/>
                </a:lnTo>
                <a:lnTo>
                  <a:pt x="520" y="1735"/>
                </a:lnTo>
                <a:lnTo>
                  <a:pt x="534" y="1735"/>
                </a:lnTo>
                <a:lnTo>
                  <a:pt x="550" y="1732"/>
                </a:lnTo>
                <a:lnTo>
                  <a:pt x="567" y="1727"/>
                </a:lnTo>
                <a:lnTo>
                  <a:pt x="583" y="1721"/>
                </a:lnTo>
                <a:lnTo>
                  <a:pt x="597" y="1713"/>
                </a:lnTo>
                <a:lnTo>
                  <a:pt x="610" y="1705"/>
                </a:lnTo>
                <a:lnTo>
                  <a:pt x="620" y="1695"/>
                </a:lnTo>
                <a:lnTo>
                  <a:pt x="620" y="1695"/>
                </a:lnTo>
                <a:lnTo>
                  <a:pt x="648" y="1659"/>
                </a:lnTo>
                <a:lnTo>
                  <a:pt x="689" y="1602"/>
                </a:lnTo>
                <a:lnTo>
                  <a:pt x="731" y="1544"/>
                </a:lnTo>
                <a:lnTo>
                  <a:pt x="745" y="1521"/>
                </a:lnTo>
                <a:lnTo>
                  <a:pt x="753" y="1506"/>
                </a:lnTo>
                <a:lnTo>
                  <a:pt x="753" y="1506"/>
                </a:lnTo>
                <a:lnTo>
                  <a:pt x="756" y="1498"/>
                </a:lnTo>
                <a:lnTo>
                  <a:pt x="756" y="1491"/>
                </a:lnTo>
                <a:lnTo>
                  <a:pt x="756" y="1484"/>
                </a:lnTo>
                <a:lnTo>
                  <a:pt x="753" y="1479"/>
                </a:lnTo>
                <a:lnTo>
                  <a:pt x="750" y="1475"/>
                </a:lnTo>
                <a:lnTo>
                  <a:pt x="743" y="1470"/>
                </a:lnTo>
                <a:lnTo>
                  <a:pt x="729" y="1460"/>
                </a:lnTo>
                <a:lnTo>
                  <a:pt x="729" y="1460"/>
                </a:lnTo>
                <a:lnTo>
                  <a:pt x="721" y="1456"/>
                </a:lnTo>
                <a:lnTo>
                  <a:pt x="712" y="1456"/>
                </a:lnTo>
                <a:lnTo>
                  <a:pt x="702" y="1456"/>
                </a:lnTo>
                <a:lnTo>
                  <a:pt x="693" y="1459"/>
                </a:lnTo>
                <a:lnTo>
                  <a:pt x="677" y="1465"/>
                </a:lnTo>
                <a:lnTo>
                  <a:pt x="670" y="1468"/>
                </a:lnTo>
                <a:lnTo>
                  <a:pt x="670" y="1468"/>
                </a:lnTo>
                <a:lnTo>
                  <a:pt x="669" y="1414"/>
                </a:lnTo>
                <a:lnTo>
                  <a:pt x="667" y="1362"/>
                </a:lnTo>
                <a:lnTo>
                  <a:pt x="667" y="1311"/>
                </a:lnTo>
                <a:lnTo>
                  <a:pt x="667" y="1311"/>
                </a:lnTo>
                <a:lnTo>
                  <a:pt x="670" y="1262"/>
                </a:lnTo>
                <a:lnTo>
                  <a:pt x="675" y="1213"/>
                </a:lnTo>
                <a:lnTo>
                  <a:pt x="681" y="1170"/>
                </a:lnTo>
                <a:lnTo>
                  <a:pt x="686" y="1138"/>
                </a:lnTo>
                <a:lnTo>
                  <a:pt x="686" y="1138"/>
                </a:lnTo>
                <a:lnTo>
                  <a:pt x="688" y="1121"/>
                </a:lnTo>
                <a:lnTo>
                  <a:pt x="688" y="1097"/>
                </a:lnTo>
                <a:lnTo>
                  <a:pt x="685" y="1036"/>
                </a:lnTo>
                <a:lnTo>
                  <a:pt x="680" y="975"/>
                </a:lnTo>
                <a:lnTo>
                  <a:pt x="678" y="949"/>
                </a:lnTo>
                <a:lnTo>
                  <a:pt x="678" y="930"/>
                </a:lnTo>
                <a:lnTo>
                  <a:pt x="678" y="930"/>
                </a:lnTo>
                <a:lnTo>
                  <a:pt x="681" y="901"/>
                </a:lnTo>
                <a:lnTo>
                  <a:pt x="685" y="873"/>
                </a:lnTo>
                <a:lnTo>
                  <a:pt x="686" y="851"/>
                </a:lnTo>
                <a:lnTo>
                  <a:pt x="686" y="836"/>
                </a:lnTo>
                <a:lnTo>
                  <a:pt x="686" y="836"/>
                </a:lnTo>
                <a:lnTo>
                  <a:pt x="686" y="811"/>
                </a:lnTo>
                <a:lnTo>
                  <a:pt x="688" y="770"/>
                </a:lnTo>
                <a:lnTo>
                  <a:pt x="691" y="714"/>
                </a:lnTo>
                <a:lnTo>
                  <a:pt x="691" y="714"/>
                </a:lnTo>
                <a:lnTo>
                  <a:pt x="761" y="765"/>
                </a:lnTo>
                <a:lnTo>
                  <a:pt x="761" y="765"/>
                </a:lnTo>
                <a:lnTo>
                  <a:pt x="797" y="789"/>
                </a:lnTo>
                <a:lnTo>
                  <a:pt x="824" y="805"/>
                </a:lnTo>
                <a:lnTo>
                  <a:pt x="824" y="805"/>
                </a:lnTo>
                <a:lnTo>
                  <a:pt x="829" y="809"/>
                </a:lnTo>
                <a:lnTo>
                  <a:pt x="835" y="816"/>
                </a:lnTo>
                <a:lnTo>
                  <a:pt x="840" y="824"/>
                </a:lnTo>
                <a:lnTo>
                  <a:pt x="827" y="863"/>
                </a:lnTo>
                <a:lnTo>
                  <a:pt x="824" y="919"/>
                </a:lnTo>
                <a:lnTo>
                  <a:pt x="824" y="919"/>
                </a:lnTo>
                <a:lnTo>
                  <a:pt x="804" y="973"/>
                </a:lnTo>
                <a:lnTo>
                  <a:pt x="788" y="1013"/>
                </a:lnTo>
                <a:lnTo>
                  <a:pt x="781" y="1036"/>
                </a:lnTo>
                <a:lnTo>
                  <a:pt x="781" y="1036"/>
                </a:lnTo>
                <a:lnTo>
                  <a:pt x="769" y="1081"/>
                </a:lnTo>
                <a:lnTo>
                  <a:pt x="753" y="1135"/>
                </a:lnTo>
                <a:lnTo>
                  <a:pt x="753" y="1135"/>
                </a:lnTo>
                <a:lnTo>
                  <a:pt x="746" y="1159"/>
                </a:lnTo>
                <a:lnTo>
                  <a:pt x="739" y="1192"/>
                </a:lnTo>
                <a:lnTo>
                  <a:pt x="729" y="1236"/>
                </a:lnTo>
                <a:lnTo>
                  <a:pt x="729" y="1236"/>
                </a:lnTo>
                <a:lnTo>
                  <a:pt x="732" y="1238"/>
                </a:lnTo>
                <a:lnTo>
                  <a:pt x="739" y="1240"/>
                </a:lnTo>
                <a:lnTo>
                  <a:pt x="758" y="1241"/>
                </a:lnTo>
                <a:lnTo>
                  <a:pt x="777" y="1243"/>
                </a:lnTo>
                <a:lnTo>
                  <a:pt x="788" y="1244"/>
                </a:lnTo>
                <a:lnTo>
                  <a:pt x="788" y="1244"/>
                </a:lnTo>
                <a:lnTo>
                  <a:pt x="815" y="1251"/>
                </a:lnTo>
                <a:lnTo>
                  <a:pt x="865" y="1262"/>
                </a:lnTo>
                <a:lnTo>
                  <a:pt x="921" y="1271"/>
                </a:lnTo>
                <a:lnTo>
                  <a:pt x="943" y="1275"/>
                </a:lnTo>
                <a:lnTo>
                  <a:pt x="957" y="1276"/>
                </a:lnTo>
                <a:lnTo>
                  <a:pt x="957" y="1276"/>
                </a:lnTo>
                <a:lnTo>
                  <a:pt x="962" y="1275"/>
                </a:lnTo>
                <a:lnTo>
                  <a:pt x="965" y="1271"/>
                </a:lnTo>
                <a:lnTo>
                  <a:pt x="970" y="1267"/>
                </a:lnTo>
                <a:lnTo>
                  <a:pt x="973" y="1262"/>
                </a:lnTo>
                <a:lnTo>
                  <a:pt x="979" y="1248"/>
                </a:lnTo>
                <a:lnTo>
                  <a:pt x="986" y="1230"/>
                </a:lnTo>
                <a:lnTo>
                  <a:pt x="994" y="1192"/>
                </a:lnTo>
                <a:lnTo>
                  <a:pt x="1000" y="1162"/>
                </a:lnTo>
                <a:lnTo>
                  <a:pt x="1000" y="1162"/>
                </a:lnTo>
                <a:lnTo>
                  <a:pt x="1010" y="1125"/>
                </a:lnTo>
                <a:lnTo>
                  <a:pt x="1024" y="1076"/>
                </a:lnTo>
                <a:lnTo>
                  <a:pt x="1043" y="1013"/>
                </a:lnTo>
                <a:lnTo>
                  <a:pt x="1043" y="1013"/>
                </a:lnTo>
                <a:lnTo>
                  <a:pt x="1036" y="924"/>
                </a:lnTo>
                <a:lnTo>
                  <a:pt x="1030" y="859"/>
                </a:lnTo>
                <a:lnTo>
                  <a:pt x="1027" y="835"/>
                </a:lnTo>
                <a:lnTo>
                  <a:pt x="1024" y="821"/>
                </a:lnTo>
                <a:lnTo>
                  <a:pt x="1024" y="821"/>
                </a:lnTo>
                <a:lnTo>
                  <a:pt x="1021" y="817"/>
                </a:lnTo>
                <a:lnTo>
                  <a:pt x="1017" y="814"/>
                </a:lnTo>
                <a:lnTo>
                  <a:pt x="1006" y="811"/>
                </a:lnTo>
                <a:lnTo>
                  <a:pt x="994" y="809"/>
                </a:lnTo>
                <a:lnTo>
                  <a:pt x="978" y="809"/>
                </a:lnTo>
                <a:lnTo>
                  <a:pt x="949" y="811"/>
                </a:lnTo>
                <a:lnTo>
                  <a:pt x="937" y="813"/>
                </a:lnTo>
                <a:lnTo>
                  <a:pt x="907" y="781"/>
                </a:lnTo>
                <a:lnTo>
                  <a:pt x="907" y="781"/>
                </a:lnTo>
                <a:lnTo>
                  <a:pt x="876" y="754"/>
                </a:lnTo>
                <a:lnTo>
                  <a:pt x="861" y="738"/>
                </a:lnTo>
                <a:lnTo>
                  <a:pt x="848" y="722"/>
                </a:lnTo>
                <a:lnTo>
                  <a:pt x="848" y="722"/>
                </a:lnTo>
                <a:lnTo>
                  <a:pt x="834" y="703"/>
                </a:lnTo>
                <a:lnTo>
                  <a:pt x="818" y="679"/>
                </a:lnTo>
                <a:lnTo>
                  <a:pt x="804" y="652"/>
                </a:lnTo>
                <a:lnTo>
                  <a:pt x="797" y="638"/>
                </a:lnTo>
                <a:lnTo>
                  <a:pt x="792" y="624"/>
                </a:lnTo>
                <a:lnTo>
                  <a:pt x="791" y="622"/>
                </a:lnTo>
                <a:lnTo>
                  <a:pt x="791" y="622"/>
                </a:lnTo>
                <a:lnTo>
                  <a:pt x="799" y="616"/>
                </a:lnTo>
                <a:lnTo>
                  <a:pt x="799" y="616"/>
                </a:lnTo>
                <a:lnTo>
                  <a:pt x="800" y="614"/>
                </a:lnTo>
                <a:lnTo>
                  <a:pt x="802" y="613"/>
                </a:lnTo>
                <a:lnTo>
                  <a:pt x="800" y="608"/>
                </a:lnTo>
                <a:lnTo>
                  <a:pt x="799" y="601"/>
                </a:lnTo>
                <a:lnTo>
                  <a:pt x="799" y="600"/>
                </a:lnTo>
                <a:lnTo>
                  <a:pt x="799" y="597"/>
                </a:lnTo>
                <a:lnTo>
                  <a:pt x="799" y="597"/>
                </a:lnTo>
                <a:lnTo>
                  <a:pt x="800" y="592"/>
                </a:lnTo>
                <a:lnTo>
                  <a:pt x="799" y="589"/>
                </a:lnTo>
                <a:lnTo>
                  <a:pt x="796" y="587"/>
                </a:lnTo>
                <a:lnTo>
                  <a:pt x="792" y="584"/>
                </a:lnTo>
                <a:lnTo>
                  <a:pt x="792" y="584"/>
                </a:lnTo>
                <a:lnTo>
                  <a:pt x="789" y="581"/>
                </a:lnTo>
                <a:lnTo>
                  <a:pt x="786" y="578"/>
                </a:lnTo>
                <a:lnTo>
                  <a:pt x="783" y="578"/>
                </a:lnTo>
                <a:lnTo>
                  <a:pt x="780" y="578"/>
                </a:lnTo>
                <a:lnTo>
                  <a:pt x="780" y="578"/>
                </a:lnTo>
                <a:lnTo>
                  <a:pt x="777" y="578"/>
                </a:lnTo>
                <a:lnTo>
                  <a:pt x="772" y="574"/>
                </a:lnTo>
                <a:lnTo>
                  <a:pt x="761" y="565"/>
                </a:lnTo>
                <a:lnTo>
                  <a:pt x="761" y="565"/>
                </a:lnTo>
                <a:lnTo>
                  <a:pt x="756" y="563"/>
                </a:lnTo>
                <a:lnTo>
                  <a:pt x="751" y="565"/>
                </a:lnTo>
                <a:lnTo>
                  <a:pt x="745" y="568"/>
                </a:lnTo>
                <a:lnTo>
                  <a:pt x="739" y="571"/>
                </a:lnTo>
                <a:lnTo>
                  <a:pt x="739" y="571"/>
                </a:lnTo>
                <a:lnTo>
                  <a:pt x="710" y="505"/>
                </a:lnTo>
                <a:lnTo>
                  <a:pt x="696" y="471"/>
                </a:lnTo>
                <a:lnTo>
                  <a:pt x="686" y="447"/>
                </a:lnTo>
                <a:lnTo>
                  <a:pt x="686" y="447"/>
                </a:lnTo>
                <a:lnTo>
                  <a:pt x="681" y="436"/>
                </a:lnTo>
                <a:lnTo>
                  <a:pt x="675" y="425"/>
                </a:lnTo>
                <a:lnTo>
                  <a:pt x="659" y="397"/>
                </a:lnTo>
                <a:lnTo>
                  <a:pt x="640" y="371"/>
                </a:lnTo>
                <a:lnTo>
                  <a:pt x="628" y="354"/>
                </a:lnTo>
                <a:lnTo>
                  <a:pt x="628" y="354"/>
                </a:lnTo>
                <a:lnTo>
                  <a:pt x="624" y="351"/>
                </a:lnTo>
                <a:lnTo>
                  <a:pt x="617" y="346"/>
                </a:lnTo>
                <a:lnTo>
                  <a:pt x="597" y="336"/>
                </a:lnTo>
                <a:lnTo>
                  <a:pt x="540" y="312"/>
                </a:lnTo>
                <a:lnTo>
                  <a:pt x="487" y="292"/>
                </a:lnTo>
                <a:lnTo>
                  <a:pt x="463" y="282"/>
                </a:lnTo>
                <a:lnTo>
                  <a:pt x="463" y="282"/>
                </a:lnTo>
                <a:lnTo>
                  <a:pt x="450" y="266"/>
                </a:lnTo>
                <a:lnTo>
                  <a:pt x="442" y="252"/>
                </a:lnTo>
                <a:lnTo>
                  <a:pt x="436" y="239"/>
                </a:lnTo>
                <a:lnTo>
                  <a:pt x="436" y="239"/>
                </a:lnTo>
                <a:lnTo>
                  <a:pt x="434" y="231"/>
                </a:lnTo>
                <a:lnTo>
                  <a:pt x="437" y="225"/>
                </a:lnTo>
                <a:lnTo>
                  <a:pt x="442" y="219"/>
                </a:lnTo>
                <a:lnTo>
                  <a:pt x="447" y="212"/>
                </a:lnTo>
                <a:lnTo>
                  <a:pt x="447" y="212"/>
                </a:lnTo>
                <a:lnTo>
                  <a:pt x="453" y="203"/>
                </a:lnTo>
                <a:lnTo>
                  <a:pt x="458" y="192"/>
                </a:lnTo>
                <a:lnTo>
                  <a:pt x="468" y="165"/>
                </a:lnTo>
                <a:lnTo>
                  <a:pt x="468" y="165"/>
                </a:lnTo>
                <a:lnTo>
                  <a:pt x="468" y="160"/>
                </a:lnTo>
                <a:lnTo>
                  <a:pt x="468" y="154"/>
                </a:lnTo>
                <a:lnTo>
                  <a:pt x="466" y="141"/>
                </a:lnTo>
                <a:lnTo>
                  <a:pt x="464" y="128"/>
                </a:lnTo>
                <a:lnTo>
                  <a:pt x="463" y="114"/>
                </a:lnTo>
                <a:lnTo>
                  <a:pt x="463" y="114"/>
                </a:lnTo>
                <a:lnTo>
                  <a:pt x="461" y="104"/>
                </a:lnTo>
                <a:lnTo>
                  <a:pt x="458" y="100"/>
                </a:lnTo>
                <a:lnTo>
                  <a:pt x="455" y="97"/>
                </a:lnTo>
                <a:lnTo>
                  <a:pt x="453" y="95"/>
                </a:lnTo>
                <a:lnTo>
                  <a:pt x="452" y="90"/>
                </a:lnTo>
                <a:lnTo>
                  <a:pt x="452" y="90"/>
                </a:lnTo>
                <a:lnTo>
                  <a:pt x="449" y="85"/>
                </a:lnTo>
                <a:lnTo>
                  <a:pt x="442" y="81"/>
                </a:lnTo>
                <a:lnTo>
                  <a:pt x="426" y="68"/>
                </a:lnTo>
                <a:lnTo>
                  <a:pt x="393" y="44"/>
                </a:lnTo>
                <a:lnTo>
                  <a:pt x="393" y="44"/>
                </a:lnTo>
                <a:lnTo>
                  <a:pt x="379" y="35"/>
                </a:lnTo>
                <a:lnTo>
                  <a:pt x="369" y="24"/>
                </a:lnTo>
                <a:lnTo>
                  <a:pt x="369" y="24"/>
                </a:lnTo>
                <a:lnTo>
                  <a:pt x="363" y="20"/>
                </a:lnTo>
                <a:lnTo>
                  <a:pt x="355" y="16"/>
                </a:lnTo>
                <a:lnTo>
                  <a:pt x="333" y="9"/>
                </a:lnTo>
                <a:lnTo>
                  <a:pt x="307" y="4"/>
                </a:lnTo>
                <a:lnTo>
                  <a:pt x="282" y="1"/>
                </a:lnTo>
                <a:lnTo>
                  <a:pt x="282" y="1"/>
                </a:lnTo>
                <a:lnTo>
                  <a:pt x="274" y="0"/>
                </a:lnTo>
                <a:lnTo>
                  <a:pt x="268" y="0"/>
                </a:lnTo>
                <a:lnTo>
                  <a:pt x="263" y="1"/>
                </a:lnTo>
                <a:lnTo>
                  <a:pt x="262" y="3"/>
                </a:lnTo>
                <a:lnTo>
                  <a:pt x="260" y="8"/>
                </a:lnTo>
                <a:lnTo>
                  <a:pt x="258" y="9"/>
                </a:lnTo>
                <a:lnTo>
                  <a:pt x="255" y="12"/>
                </a:lnTo>
                <a:lnTo>
                  <a:pt x="255" y="12"/>
                </a:lnTo>
                <a:lnTo>
                  <a:pt x="228" y="28"/>
                </a:lnTo>
                <a:lnTo>
                  <a:pt x="189" y="52"/>
                </a:lnTo>
                <a:lnTo>
                  <a:pt x="189" y="52"/>
                </a:lnTo>
                <a:lnTo>
                  <a:pt x="171" y="62"/>
                </a:lnTo>
                <a:lnTo>
                  <a:pt x="165" y="68"/>
                </a:lnTo>
                <a:lnTo>
                  <a:pt x="159" y="74"/>
                </a:lnTo>
                <a:lnTo>
                  <a:pt x="154" y="81"/>
                </a:lnTo>
                <a:lnTo>
                  <a:pt x="149" y="89"/>
                </a:lnTo>
                <a:lnTo>
                  <a:pt x="144" y="97"/>
                </a:lnTo>
                <a:lnTo>
                  <a:pt x="141" y="106"/>
                </a:lnTo>
                <a:lnTo>
                  <a:pt x="141" y="106"/>
                </a:lnTo>
                <a:lnTo>
                  <a:pt x="138" y="124"/>
                </a:lnTo>
                <a:lnTo>
                  <a:pt x="138" y="136"/>
                </a:lnTo>
                <a:lnTo>
                  <a:pt x="140" y="149"/>
                </a:lnTo>
                <a:lnTo>
                  <a:pt x="141" y="165"/>
                </a:lnTo>
                <a:lnTo>
                  <a:pt x="141" y="165"/>
                </a:lnTo>
                <a:lnTo>
                  <a:pt x="143" y="176"/>
                </a:lnTo>
                <a:lnTo>
                  <a:pt x="147" y="190"/>
                </a:lnTo>
                <a:lnTo>
                  <a:pt x="155" y="219"/>
                </a:lnTo>
                <a:lnTo>
                  <a:pt x="170" y="252"/>
                </a:lnTo>
                <a:lnTo>
                  <a:pt x="170" y="25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36FD135E-7D23-4EE6-AFCA-2ED67F6D08B8}"/>
              </a:ext>
            </a:extLst>
          </p:cNvPr>
          <p:cNvSpPr>
            <a:spLocks noEditPoints="1"/>
          </p:cNvSpPr>
          <p:nvPr/>
        </p:nvSpPr>
        <p:spPr bwMode="auto">
          <a:xfrm>
            <a:off x="4455319" y="3829049"/>
            <a:ext cx="1230656" cy="2568576"/>
          </a:xfrm>
          <a:custGeom>
            <a:avLst/>
            <a:gdLst>
              <a:gd name="T0" fmla="*/ 25 w 849"/>
              <a:gd name="T1" fmla="*/ 398 h 1772"/>
              <a:gd name="T2" fmla="*/ 20 w 849"/>
              <a:gd name="T3" fmla="*/ 421 h 1772"/>
              <a:gd name="T4" fmla="*/ 28 w 849"/>
              <a:gd name="T5" fmla="*/ 454 h 1772"/>
              <a:gd name="T6" fmla="*/ 27 w 849"/>
              <a:gd name="T7" fmla="*/ 486 h 1772"/>
              <a:gd name="T8" fmla="*/ 6 w 849"/>
              <a:gd name="T9" fmla="*/ 544 h 1772"/>
              <a:gd name="T10" fmla="*/ 33 w 849"/>
              <a:gd name="T11" fmla="*/ 662 h 1772"/>
              <a:gd name="T12" fmla="*/ 82 w 849"/>
              <a:gd name="T13" fmla="*/ 675 h 1772"/>
              <a:gd name="T14" fmla="*/ 136 w 849"/>
              <a:gd name="T15" fmla="*/ 598 h 1772"/>
              <a:gd name="T16" fmla="*/ 163 w 849"/>
              <a:gd name="T17" fmla="*/ 840 h 1772"/>
              <a:gd name="T18" fmla="*/ 158 w 849"/>
              <a:gd name="T19" fmla="*/ 889 h 1772"/>
              <a:gd name="T20" fmla="*/ 179 w 849"/>
              <a:gd name="T21" fmla="*/ 1187 h 1772"/>
              <a:gd name="T22" fmla="*/ 207 w 849"/>
              <a:gd name="T23" fmla="*/ 1254 h 1772"/>
              <a:gd name="T24" fmla="*/ 277 w 849"/>
              <a:gd name="T25" fmla="*/ 1419 h 1772"/>
              <a:gd name="T26" fmla="*/ 291 w 849"/>
              <a:gd name="T27" fmla="*/ 1492 h 1772"/>
              <a:gd name="T28" fmla="*/ 329 w 849"/>
              <a:gd name="T29" fmla="*/ 1570 h 1772"/>
              <a:gd name="T30" fmla="*/ 333 w 849"/>
              <a:gd name="T31" fmla="*/ 1640 h 1772"/>
              <a:gd name="T32" fmla="*/ 317 w 849"/>
              <a:gd name="T33" fmla="*/ 1714 h 1772"/>
              <a:gd name="T34" fmla="*/ 321 w 849"/>
              <a:gd name="T35" fmla="*/ 1765 h 1772"/>
              <a:gd name="T36" fmla="*/ 393 w 849"/>
              <a:gd name="T37" fmla="*/ 1767 h 1772"/>
              <a:gd name="T38" fmla="*/ 409 w 849"/>
              <a:gd name="T39" fmla="*/ 1710 h 1772"/>
              <a:gd name="T40" fmla="*/ 436 w 849"/>
              <a:gd name="T41" fmla="*/ 1622 h 1772"/>
              <a:gd name="T42" fmla="*/ 451 w 849"/>
              <a:gd name="T43" fmla="*/ 1459 h 1772"/>
              <a:gd name="T44" fmla="*/ 551 w 849"/>
              <a:gd name="T45" fmla="*/ 895 h 1772"/>
              <a:gd name="T46" fmla="*/ 589 w 849"/>
              <a:gd name="T47" fmla="*/ 932 h 1772"/>
              <a:gd name="T48" fmla="*/ 588 w 849"/>
              <a:gd name="T49" fmla="*/ 1011 h 1772"/>
              <a:gd name="T50" fmla="*/ 553 w 849"/>
              <a:gd name="T51" fmla="*/ 1037 h 1772"/>
              <a:gd name="T52" fmla="*/ 526 w 849"/>
              <a:gd name="T53" fmla="*/ 1079 h 1772"/>
              <a:gd name="T54" fmla="*/ 529 w 849"/>
              <a:gd name="T55" fmla="*/ 1338 h 1772"/>
              <a:gd name="T56" fmla="*/ 797 w 849"/>
              <a:gd name="T57" fmla="*/ 1408 h 1772"/>
              <a:gd name="T58" fmla="*/ 849 w 849"/>
              <a:gd name="T59" fmla="*/ 1349 h 1772"/>
              <a:gd name="T60" fmla="*/ 824 w 849"/>
              <a:gd name="T61" fmla="*/ 1143 h 1772"/>
              <a:gd name="T62" fmla="*/ 760 w 849"/>
              <a:gd name="T63" fmla="*/ 1110 h 1772"/>
              <a:gd name="T64" fmla="*/ 732 w 849"/>
              <a:gd name="T65" fmla="*/ 1081 h 1772"/>
              <a:gd name="T66" fmla="*/ 689 w 849"/>
              <a:gd name="T67" fmla="*/ 991 h 1772"/>
              <a:gd name="T68" fmla="*/ 646 w 849"/>
              <a:gd name="T69" fmla="*/ 776 h 1772"/>
              <a:gd name="T70" fmla="*/ 577 w 849"/>
              <a:gd name="T71" fmla="*/ 551 h 1772"/>
              <a:gd name="T72" fmla="*/ 540 w 849"/>
              <a:gd name="T73" fmla="*/ 392 h 1772"/>
              <a:gd name="T74" fmla="*/ 491 w 849"/>
              <a:gd name="T75" fmla="*/ 305 h 1772"/>
              <a:gd name="T76" fmla="*/ 407 w 849"/>
              <a:gd name="T77" fmla="*/ 278 h 1772"/>
              <a:gd name="T78" fmla="*/ 386 w 849"/>
              <a:gd name="T79" fmla="*/ 263 h 1772"/>
              <a:gd name="T80" fmla="*/ 366 w 849"/>
              <a:gd name="T81" fmla="*/ 244 h 1772"/>
              <a:gd name="T82" fmla="*/ 339 w 849"/>
              <a:gd name="T83" fmla="*/ 227 h 1772"/>
              <a:gd name="T84" fmla="*/ 372 w 849"/>
              <a:gd name="T85" fmla="*/ 138 h 1772"/>
              <a:gd name="T86" fmla="*/ 361 w 849"/>
              <a:gd name="T87" fmla="*/ 79 h 1772"/>
              <a:gd name="T88" fmla="*/ 314 w 849"/>
              <a:gd name="T89" fmla="*/ 16 h 1772"/>
              <a:gd name="T90" fmla="*/ 249 w 849"/>
              <a:gd name="T91" fmla="*/ 1 h 1772"/>
              <a:gd name="T92" fmla="*/ 203 w 849"/>
              <a:gd name="T93" fmla="*/ 6 h 1772"/>
              <a:gd name="T94" fmla="*/ 169 w 849"/>
              <a:gd name="T95" fmla="*/ 28 h 1772"/>
              <a:gd name="T96" fmla="*/ 134 w 849"/>
              <a:gd name="T97" fmla="*/ 74 h 1772"/>
              <a:gd name="T98" fmla="*/ 147 w 849"/>
              <a:gd name="T99" fmla="*/ 154 h 1772"/>
              <a:gd name="T100" fmla="*/ 160 w 849"/>
              <a:gd name="T101" fmla="*/ 184 h 1772"/>
              <a:gd name="T102" fmla="*/ 187 w 849"/>
              <a:gd name="T103" fmla="*/ 238 h 1772"/>
              <a:gd name="T104" fmla="*/ 158 w 849"/>
              <a:gd name="T105" fmla="*/ 313 h 1772"/>
              <a:gd name="T106" fmla="*/ 328 w 849"/>
              <a:gd name="T107" fmla="*/ 1192 h 1772"/>
              <a:gd name="T108" fmla="*/ 334 w 849"/>
              <a:gd name="T109" fmla="*/ 1273 h 1772"/>
              <a:gd name="T110" fmla="*/ 310 w 849"/>
              <a:gd name="T111" fmla="*/ 1254 h 1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49" h="1772">
                <a:moveTo>
                  <a:pt x="101" y="370"/>
                </a:moveTo>
                <a:lnTo>
                  <a:pt x="73" y="317"/>
                </a:lnTo>
                <a:lnTo>
                  <a:pt x="6" y="341"/>
                </a:lnTo>
                <a:lnTo>
                  <a:pt x="0" y="352"/>
                </a:lnTo>
                <a:lnTo>
                  <a:pt x="28" y="397"/>
                </a:lnTo>
                <a:lnTo>
                  <a:pt x="28" y="397"/>
                </a:lnTo>
                <a:lnTo>
                  <a:pt x="25" y="398"/>
                </a:lnTo>
                <a:lnTo>
                  <a:pt x="20" y="402"/>
                </a:lnTo>
                <a:lnTo>
                  <a:pt x="17" y="408"/>
                </a:lnTo>
                <a:lnTo>
                  <a:pt x="16" y="411"/>
                </a:lnTo>
                <a:lnTo>
                  <a:pt x="17" y="414"/>
                </a:lnTo>
                <a:lnTo>
                  <a:pt x="17" y="414"/>
                </a:lnTo>
                <a:lnTo>
                  <a:pt x="19" y="419"/>
                </a:lnTo>
                <a:lnTo>
                  <a:pt x="20" y="421"/>
                </a:lnTo>
                <a:lnTo>
                  <a:pt x="22" y="422"/>
                </a:lnTo>
                <a:lnTo>
                  <a:pt x="22" y="432"/>
                </a:lnTo>
                <a:lnTo>
                  <a:pt x="22" y="432"/>
                </a:lnTo>
                <a:lnTo>
                  <a:pt x="24" y="443"/>
                </a:lnTo>
                <a:lnTo>
                  <a:pt x="25" y="449"/>
                </a:lnTo>
                <a:lnTo>
                  <a:pt x="28" y="454"/>
                </a:lnTo>
                <a:lnTo>
                  <a:pt x="28" y="454"/>
                </a:lnTo>
                <a:lnTo>
                  <a:pt x="31" y="459"/>
                </a:lnTo>
                <a:lnTo>
                  <a:pt x="35" y="463"/>
                </a:lnTo>
                <a:lnTo>
                  <a:pt x="33" y="465"/>
                </a:lnTo>
                <a:lnTo>
                  <a:pt x="33" y="465"/>
                </a:lnTo>
                <a:lnTo>
                  <a:pt x="31" y="470"/>
                </a:lnTo>
                <a:lnTo>
                  <a:pt x="30" y="476"/>
                </a:lnTo>
                <a:lnTo>
                  <a:pt x="27" y="486"/>
                </a:lnTo>
                <a:lnTo>
                  <a:pt x="22" y="494"/>
                </a:lnTo>
                <a:lnTo>
                  <a:pt x="22" y="494"/>
                </a:lnTo>
                <a:lnTo>
                  <a:pt x="17" y="505"/>
                </a:lnTo>
                <a:lnTo>
                  <a:pt x="14" y="516"/>
                </a:lnTo>
                <a:lnTo>
                  <a:pt x="11" y="529"/>
                </a:lnTo>
                <a:lnTo>
                  <a:pt x="11" y="529"/>
                </a:lnTo>
                <a:lnTo>
                  <a:pt x="6" y="544"/>
                </a:lnTo>
                <a:lnTo>
                  <a:pt x="5" y="557"/>
                </a:lnTo>
                <a:lnTo>
                  <a:pt x="5" y="563"/>
                </a:lnTo>
                <a:lnTo>
                  <a:pt x="6" y="568"/>
                </a:lnTo>
                <a:lnTo>
                  <a:pt x="6" y="568"/>
                </a:lnTo>
                <a:lnTo>
                  <a:pt x="19" y="617"/>
                </a:lnTo>
                <a:lnTo>
                  <a:pt x="28" y="649"/>
                </a:lnTo>
                <a:lnTo>
                  <a:pt x="33" y="662"/>
                </a:lnTo>
                <a:lnTo>
                  <a:pt x="39" y="670"/>
                </a:lnTo>
                <a:lnTo>
                  <a:pt x="39" y="670"/>
                </a:lnTo>
                <a:lnTo>
                  <a:pt x="46" y="675"/>
                </a:lnTo>
                <a:lnTo>
                  <a:pt x="54" y="678"/>
                </a:lnTo>
                <a:lnTo>
                  <a:pt x="63" y="678"/>
                </a:lnTo>
                <a:lnTo>
                  <a:pt x="73" y="676"/>
                </a:lnTo>
                <a:lnTo>
                  <a:pt x="82" y="675"/>
                </a:lnTo>
                <a:lnTo>
                  <a:pt x="90" y="671"/>
                </a:lnTo>
                <a:lnTo>
                  <a:pt x="101" y="665"/>
                </a:lnTo>
                <a:lnTo>
                  <a:pt x="101" y="665"/>
                </a:lnTo>
                <a:lnTo>
                  <a:pt x="106" y="659"/>
                </a:lnTo>
                <a:lnTo>
                  <a:pt x="111" y="649"/>
                </a:lnTo>
                <a:lnTo>
                  <a:pt x="123" y="622"/>
                </a:lnTo>
                <a:lnTo>
                  <a:pt x="136" y="598"/>
                </a:lnTo>
                <a:lnTo>
                  <a:pt x="139" y="592"/>
                </a:lnTo>
                <a:lnTo>
                  <a:pt x="141" y="590"/>
                </a:lnTo>
                <a:lnTo>
                  <a:pt x="179" y="687"/>
                </a:lnTo>
                <a:lnTo>
                  <a:pt x="171" y="787"/>
                </a:lnTo>
                <a:lnTo>
                  <a:pt x="171" y="787"/>
                </a:lnTo>
                <a:lnTo>
                  <a:pt x="166" y="819"/>
                </a:lnTo>
                <a:lnTo>
                  <a:pt x="163" y="840"/>
                </a:lnTo>
                <a:lnTo>
                  <a:pt x="160" y="848"/>
                </a:lnTo>
                <a:lnTo>
                  <a:pt x="158" y="851"/>
                </a:lnTo>
                <a:lnTo>
                  <a:pt x="158" y="851"/>
                </a:lnTo>
                <a:lnTo>
                  <a:pt x="157" y="852"/>
                </a:lnTo>
                <a:lnTo>
                  <a:pt x="157" y="857"/>
                </a:lnTo>
                <a:lnTo>
                  <a:pt x="157" y="870"/>
                </a:lnTo>
                <a:lnTo>
                  <a:pt x="158" y="889"/>
                </a:lnTo>
                <a:lnTo>
                  <a:pt x="188" y="903"/>
                </a:lnTo>
                <a:lnTo>
                  <a:pt x="188" y="903"/>
                </a:lnTo>
                <a:lnTo>
                  <a:pt x="179" y="1059"/>
                </a:lnTo>
                <a:lnTo>
                  <a:pt x="176" y="1164"/>
                </a:lnTo>
                <a:lnTo>
                  <a:pt x="176" y="1164"/>
                </a:lnTo>
                <a:lnTo>
                  <a:pt x="176" y="1176"/>
                </a:lnTo>
                <a:lnTo>
                  <a:pt x="179" y="1187"/>
                </a:lnTo>
                <a:lnTo>
                  <a:pt x="184" y="1199"/>
                </a:lnTo>
                <a:lnTo>
                  <a:pt x="188" y="1206"/>
                </a:lnTo>
                <a:lnTo>
                  <a:pt x="198" y="1221"/>
                </a:lnTo>
                <a:lnTo>
                  <a:pt x="203" y="1227"/>
                </a:lnTo>
                <a:lnTo>
                  <a:pt x="203" y="1232"/>
                </a:lnTo>
                <a:lnTo>
                  <a:pt x="203" y="1232"/>
                </a:lnTo>
                <a:lnTo>
                  <a:pt x="207" y="1254"/>
                </a:lnTo>
                <a:lnTo>
                  <a:pt x="218" y="1289"/>
                </a:lnTo>
                <a:lnTo>
                  <a:pt x="230" y="1327"/>
                </a:lnTo>
                <a:lnTo>
                  <a:pt x="237" y="1351"/>
                </a:lnTo>
                <a:lnTo>
                  <a:pt x="237" y="1351"/>
                </a:lnTo>
                <a:lnTo>
                  <a:pt x="247" y="1370"/>
                </a:lnTo>
                <a:lnTo>
                  <a:pt x="260" y="1392"/>
                </a:lnTo>
                <a:lnTo>
                  <a:pt x="277" y="1419"/>
                </a:lnTo>
                <a:lnTo>
                  <a:pt x="277" y="1419"/>
                </a:lnTo>
                <a:lnTo>
                  <a:pt x="277" y="1430"/>
                </a:lnTo>
                <a:lnTo>
                  <a:pt x="280" y="1456"/>
                </a:lnTo>
                <a:lnTo>
                  <a:pt x="282" y="1470"/>
                </a:lnTo>
                <a:lnTo>
                  <a:pt x="285" y="1481"/>
                </a:lnTo>
                <a:lnTo>
                  <a:pt x="288" y="1489"/>
                </a:lnTo>
                <a:lnTo>
                  <a:pt x="291" y="1492"/>
                </a:lnTo>
                <a:lnTo>
                  <a:pt x="295" y="1494"/>
                </a:lnTo>
                <a:lnTo>
                  <a:pt x="295" y="1494"/>
                </a:lnTo>
                <a:lnTo>
                  <a:pt x="317" y="1494"/>
                </a:lnTo>
                <a:lnTo>
                  <a:pt x="328" y="1494"/>
                </a:lnTo>
                <a:lnTo>
                  <a:pt x="339" y="1510"/>
                </a:lnTo>
                <a:lnTo>
                  <a:pt x="339" y="1510"/>
                </a:lnTo>
                <a:lnTo>
                  <a:pt x="329" y="1570"/>
                </a:lnTo>
                <a:lnTo>
                  <a:pt x="325" y="1613"/>
                </a:lnTo>
                <a:lnTo>
                  <a:pt x="321" y="1635"/>
                </a:lnTo>
                <a:lnTo>
                  <a:pt x="321" y="1635"/>
                </a:lnTo>
                <a:lnTo>
                  <a:pt x="325" y="1638"/>
                </a:lnTo>
                <a:lnTo>
                  <a:pt x="328" y="1640"/>
                </a:lnTo>
                <a:lnTo>
                  <a:pt x="333" y="1640"/>
                </a:lnTo>
                <a:lnTo>
                  <a:pt x="333" y="1640"/>
                </a:lnTo>
                <a:lnTo>
                  <a:pt x="329" y="1668"/>
                </a:lnTo>
                <a:lnTo>
                  <a:pt x="326" y="1691"/>
                </a:lnTo>
                <a:lnTo>
                  <a:pt x="325" y="1699"/>
                </a:lnTo>
                <a:lnTo>
                  <a:pt x="321" y="1703"/>
                </a:lnTo>
                <a:lnTo>
                  <a:pt x="321" y="1703"/>
                </a:lnTo>
                <a:lnTo>
                  <a:pt x="320" y="1708"/>
                </a:lnTo>
                <a:lnTo>
                  <a:pt x="317" y="1714"/>
                </a:lnTo>
                <a:lnTo>
                  <a:pt x="314" y="1724"/>
                </a:lnTo>
                <a:lnTo>
                  <a:pt x="312" y="1734"/>
                </a:lnTo>
                <a:lnTo>
                  <a:pt x="312" y="1745"/>
                </a:lnTo>
                <a:lnTo>
                  <a:pt x="314" y="1754"/>
                </a:lnTo>
                <a:lnTo>
                  <a:pt x="317" y="1761"/>
                </a:lnTo>
                <a:lnTo>
                  <a:pt x="318" y="1764"/>
                </a:lnTo>
                <a:lnTo>
                  <a:pt x="321" y="1765"/>
                </a:lnTo>
                <a:lnTo>
                  <a:pt x="321" y="1765"/>
                </a:lnTo>
                <a:lnTo>
                  <a:pt x="331" y="1768"/>
                </a:lnTo>
                <a:lnTo>
                  <a:pt x="342" y="1770"/>
                </a:lnTo>
                <a:lnTo>
                  <a:pt x="355" y="1772"/>
                </a:lnTo>
                <a:lnTo>
                  <a:pt x="369" y="1772"/>
                </a:lnTo>
                <a:lnTo>
                  <a:pt x="382" y="1770"/>
                </a:lnTo>
                <a:lnTo>
                  <a:pt x="393" y="1767"/>
                </a:lnTo>
                <a:lnTo>
                  <a:pt x="402" y="1762"/>
                </a:lnTo>
                <a:lnTo>
                  <a:pt x="404" y="1759"/>
                </a:lnTo>
                <a:lnTo>
                  <a:pt x="407" y="1754"/>
                </a:lnTo>
                <a:lnTo>
                  <a:pt x="407" y="1754"/>
                </a:lnTo>
                <a:lnTo>
                  <a:pt x="409" y="1745"/>
                </a:lnTo>
                <a:lnTo>
                  <a:pt x="410" y="1734"/>
                </a:lnTo>
                <a:lnTo>
                  <a:pt x="409" y="1710"/>
                </a:lnTo>
                <a:lnTo>
                  <a:pt x="409" y="1686"/>
                </a:lnTo>
                <a:lnTo>
                  <a:pt x="410" y="1676"/>
                </a:lnTo>
                <a:lnTo>
                  <a:pt x="412" y="1668"/>
                </a:lnTo>
                <a:lnTo>
                  <a:pt x="412" y="1668"/>
                </a:lnTo>
                <a:lnTo>
                  <a:pt x="420" y="1654"/>
                </a:lnTo>
                <a:lnTo>
                  <a:pt x="428" y="1638"/>
                </a:lnTo>
                <a:lnTo>
                  <a:pt x="436" y="1622"/>
                </a:lnTo>
                <a:lnTo>
                  <a:pt x="440" y="1613"/>
                </a:lnTo>
                <a:lnTo>
                  <a:pt x="440" y="1613"/>
                </a:lnTo>
                <a:lnTo>
                  <a:pt x="444" y="1603"/>
                </a:lnTo>
                <a:lnTo>
                  <a:pt x="445" y="1587"/>
                </a:lnTo>
                <a:lnTo>
                  <a:pt x="448" y="1540"/>
                </a:lnTo>
                <a:lnTo>
                  <a:pt x="451" y="1459"/>
                </a:lnTo>
                <a:lnTo>
                  <a:pt x="451" y="1459"/>
                </a:lnTo>
                <a:lnTo>
                  <a:pt x="458" y="1367"/>
                </a:lnTo>
                <a:lnTo>
                  <a:pt x="464" y="1289"/>
                </a:lnTo>
                <a:lnTo>
                  <a:pt x="464" y="1289"/>
                </a:lnTo>
                <a:lnTo>
                  <a:pt x="515" y="937"/>
                </a:lnTo>
                <a:lnTo>
                  <a:pt x="521" y="911"/>
                </a:lnTo>
                <a:lnTo>
                  <a:pt x="551" y="908"/>
                </a:lnTo>
                <a:lnTo>
                  <a:pt x="551" y="895"/>
                </a:lnTo>
                <a:lnTo>
                  <a:pt x="542" y="829"/>
                </a:lnTo>
                <a:lnTo>
                  <a:pt x="542" y="806"/>
                </a:lnTo>
                <a:lnTo>
                  <a:pt x="551" y="838"/>
                </a:lnTo>
                <a:lnTo>
                  <a:pt x="564" y="919"/>
                </a:lnTo>
                <a:lnTo>
                  <a:pt x="588" y="917"/>
                </a:lnTo>
                <a:lnTo>
                  <a:pt x="588" y="917"/>
                </a:lnTo>
                <a:lnTo>
                  <a:pt x="589" y="932"/>
                </a:lnTo>
                <a:lnTo>
                  <a:pt x="591" y="940"/>
                </a:lnTo>
                <a:lnTo>
                  <a:pt x="594" y="943"/>
                </a:lnTo>
                <a:lnTo>
                  <a:pt x="594" y="943"/>
                </a:lnTo>
                <a:lnTo>
                  <a:pt x="597" y="946"/>
                </a:lnTo>
                <a:lnTo>
                  <a:pt x="600" y="954"/>
                </a:lnTo>
                <a:lnTo>
                  <a:pt x="605" y="965"/>
                </a:lnTo>
                <a:lnTo>
                  <a:pt x="588" y="1011"/>
                </a:lnTo>
                <a:lnTo>
                  <a:pt x="581" y="1027"/>
                </a:lnTo>
                <a:lnTo>
                  <a:pt x="581" y="1027"/>
                </a:lnTo>
                <a:lnTo>
                  <a:pt x="569" y="1029"/>
                </a:lnTo>
                <a:lnTo>
                  <a:pt x="559" y="1030"/>
                </a:lnTo>
                <a:lnTo>
                  <a:pt x="554" y="1033"/>
                </a:lnTo>
                <a:lnTo>
                  <a:pt x="554" y="1033"/>
                </a:lnTo>
                <a:lnTo>
                  <a:pt x="553" y="1037"/>
                </a:lnTo>
                <a:lnTo>
                  <a:pt x="553" y="1041"/>
                </a:lnTo>
                <a:lnTo>
                  <a:pt x="553" y="1054"/>
                </a:lnTo>
                <a:lnTo>
                  <a:pt x="554" y="1073"/>
                </a:lnTo>
                <a:lnTo>
                  <a:pt x="554" y="1073"/>
                </a:lnTo>
                <a:lnTo>
                  <a:pt x="540" y="1075"/>
                </a:lnTo>
                <a:lnTo>
                  <a:pt x="526" y="1079"/>
                </a:lnTo>
                <a:lnTo>
                  <a:pt x="526" y="1079"/>
                </a:lnTo>
                <a:lnTo>
                  <a:pt x="524" y="1089"/>
                </a:lnTo>
                <a:lnTo>
                  <a:pt x="524" y="1116"/>
                </a:lnTo>
                <a:lnTo>
                  <a:pt x="524" y="1199"/>
                </a:lnTo>
                <a:lnTo>
                  <a:pt x="526" y="1322"/>
                </a:lnTo>
                <a:lnTo>
                  <a:pt x="526" y="1322"/>
                </a:lnTo>
                <a:lnTo>
                  <a:pt x="528" y="1333"/>
                </a:lnTo>
                <a:lnTo>
                  <a:pt x="529" y="1338"/>
                </a:lnTo>
                <a:lnTo>
                  <a:pt x="531" y="1340"/>
                </a:lnTo>
                <a:lnTo>
                  <a:pt x="531" y="1340"/>
                </a:lnTo>
                <a:lnTo>
                  <a:pt x="661" y="1375"/>
                </a:lnTo>
                <a:lnTo>
                  <a:pt x="751" y="1397"/>
                </a:lnTo>
                <a:lnTo>
                  <a:pt x="783" y="1405"/>
                </a:lnTo>
                <a:lnTo>
                  <a:pt x="797" y="1408"/>
                </a:lnTo>
                <a:lnTo>
                  <a:pt x="797" y="1408"/>
                </a:lnTo>
                <a:lnTo>
                  <a:pt x="803" y="1406"/>
                </a:lnTo>
                <a:lnTo>
                  <a:pt x="810" y="1403"/>
                </a:lnTo>
                <a:lnTo>
                  <a:pt x="825" y="1389"/>
                </a:lnTo>
                <a:lnTo>
                  <a:pt x="840" y="1375"/>
                </a:lnTo>
                <a:lnTo>
                  <a:pt x="848" y="1362"/>
                </a:lnTo>
                <a:lnTo>
                  <a:pt x="848" y="1362"/>
                </a:lnTo>
                <a:lnTo>
                  <a:pt x="849" y="1349"/>
                </a:lnTo>
                <a:lnTo>
                  <a:pt x="849" y="1326"/>
                </a:lnTo>
                <a:lnTo>
                  <a:pt x="846" y="1254"/>
                </a:lnTo>
                <a:lnTo>
                  <a:pt x="841" y="1186"/>
                </a:lnTo>
                <a:lnTo>
                  <a:pt x="838" y="1162"/>
                </a:lnTo>
                <a:lnTo>
                  <a:pt x="837" y="1152"/>
                </a:lnTo>
                <a:lnTo>
                  <a:pt x="837" y="1152"/>
                </a:lnTo>
                <a:lnTo>
                  <a:pt x="824" y="1143"/>
                </a:lnTo>
                <a:lnTo>
                  <a:pt x="816" y="1138"/>
                </a:lnTo>
                <a:lnTo>
                  <a:pt x="808" y="1135"/>
                </a:lnTo>
                <a:lnTo>
                  <a:pt x="808" y="1135"/>
                </a:lnTo>
                <a:lnTo>
                  <a:pt x="779" y="1129"/>
                </a:lnTo>
                <a:lnTo>
                  <a:pt x="757" y="1124"/>
                </a:lnTo>
                <a:lnTo>
                  <a:pt x="757" y="1124"/>
                </a:lnTo>
                <a:lnTo>
                  <a:pt x="760" y="1110"/>
                </a:lnTo>
                <a:lnTo>
                  <a:pt x="760" y="1098"/>
                </a:lnTo>
                <a:lnTo>
                  <a:pt x="759" y="1094"/>
                </a:lnTo>
                <a:lnTo>
                  <a:pt x="757" y="1091"/>
                </a:lnTo>
                <a:lnTo>
                  <a:pt x="757" y="1091"/>
                </a:lnTo>
                <a:lnTo>
                  <a:pt x="749" y="1086"/>
                </a:lnTo>
                <a:lnTo>
                  <a:pt x="741" y="1083"/>
                </a:lnTo>
                <a:lnTo>
                  <a:pt x="732" y="1081"/>
                </a:lnTo>
                <a:lnTo>
                  <a:pt x="729" y="1079"/>
                </a:lnTo>
                <a:lnTo>
                  <a:pt x="729" y="1079"/>
                </a:lnTo>
                <a:lnTo>
                  <a:pt x="716" y="1046"/>
                </a:lnTo>
                <a:lnTo>
                  <a:pt x="700" y="1011"/>
                </a:lnTo>
                <a:lnTo>
                  <a:pt x="700" y="1011"/>
                </a:lnTo>
                <a:lnTo>
                  <a:pt x="695" y="1002"/>
                </a:lnTo>
                <a:lnTo>
                  <a:pt x="689" y="991"/>
                </a:lnTo>
                <a:lnTo>
                  <a:pt x="678" y="976"/>
                </a:lnTo>
                <a:lnTo>
                  <a:pt x="661" y="925"/>
                </a:lnTo>
                <a:lnTo>
                  <a:pt x="657" y="913"/>
                </a:lnTo>
                <a:lnTo>
                  <a:pt x="672" y="913"/>
                </a:lnTo>
                <a:lnTo>
                  <a:pt x="672" y="913"/>
                </a:lnTo>
                <a:lnTo>
                  <a:pt x="657" y="832"/>
                </a:lnTo>
                <a:lnTo>
                  <a:pt x="646" y="776"/>
                </a:lnTo>
                <a:lnTo>
                  <a:pt x="640" y="749"/>
                </a:lnTo>
                <a:lnTo>
                  <a:pt x="640" y="749"/>
                </a:lnTo>
                <a:lnTo>
                  <a:pt x="631" y="727"/>
                </a:lnTo>
                <a:lnTo>
                  <a:pt x="608" y="678"/>
                </a:lnTo>
                <a:lnTo>
                  <a:pt x="608" y="678"/>
                </a:lnTo>
                <a:lnTo>
                  <a:pt x="588" y="597"/>
                </a:lnTo>
                <a:lnTo>
                  <a:pt x="577" y="551"/>
                </a:lnTo>
                <a:lnTo>
                  <a:pt x="577" y="551"/>
                </a:lnTo>
                <a:lnTo>
                  <a:pt x="572" y="532"/>
                </a:lnTo>
                <a:lnTo>
                  <a:pt x="559" y="494"/>
                </a:lnTo>
                <a:lnTo>
                  <a:pt x="548" y="454"/>
                </a:lnTo>
                <a:lnTo>
                  <a:pt x="542" y="432"/>
                </a:lnTo>
                <a:lnTo>
                  <a:pt x="542" y="432"/>
                </a:lnTo>
                <a:lnTo>
                  <a:pt x="540" y="392"/>
                </a:lnTo>
                <a:lnTo>
                  <a:pt x="539" y="370"/>
                </a:lnTo>
                <a:lnTo>
                  <a:pt x="539" y="362"/>
                </a:lnTo>
                <a:lnTo>
                  <a:pt x="537" y="357"/>
                </a:lnTo>
                <a:lnTo>
                  <a:pt x="537" y="357"/>
                </a:lnTo>
                <a:lnTo>
                  <a:pt x="515" y="330"/>
                </a:lnTo>
                <a:lnTo>
                  <a:pt x="497" y="311"/>
                </a:lnTo>
                <a:lnTo>
                  <a:pt x="491" y="305"/>
                </a:lnTo>
                <a:lnTo>
                  <a:pt x="486" y="301"/>
                </a:lnTo>
                <a:lnTo>
                  <a:pt x="486" y="301"/>
                </a:lnTo>
                <a:lnTo>
                  <a:pt x="475" y="298"/>
                </a:lnTo>
                <a:lnTo>
                  <a:pt x="464" y="300"/>
                </a:lnTo>
                <a:lnTo>
                  <a:pt x="451" y="301"/>
                </a:lnTo>
                <a:lnTo>
                  <a:pt x="447" y="290"/>
                </a:lnTo>
                <a:lnTo>
                  <a:pt x="407" y="278"/>
                </a:lnTo>
                <a:lnTo>
                  <a:pt x="407" y="278"/>
                </a:lnTo>
                <a:lnTo>
                  <a:pt x="405" y="273"/>
                </a:lnTo>
                <a:lnTo>
                  <a:pt x="404" y="268"/>
                </a:lnTo>
                <a:lnTo>
                  <a:pt x="401" y="267"/>
                </a:lnTo>
                <a:lnTo>
                  <a:pt x="401" y="267"/>
                </a:lnTo>
                <a:lnTo>
                  <a:pt x="393" y="265"/>
                </a:lnTo>
                <a:lnTo>
                  <a:pt x="386" y="263"/>
                </a:lnTo>
                <a:lnTo>
                  <a:pt x="385" y="262"/>
                </a:lnTo>
                <a:lnTo>
                  <a:pt x="385" y="262"/>
                </a:lnTo>
                <a:lnTo>
                  <a:pt x="383" y="259"/>
                </a:lnTo>
                <a:lnTo>
                  <a:pt x="383" y="257"/>
                </a:lnTo>
                <a:lnTo>
                  <a:pt x="372" y="251"/>
                </a:lnTo>
                <a:lnTo>
                  <a:pt x="372" y="251"/>
                </a:lnTo>
                <a:lnTo>
                  <a:pt x="366" y="244"/>
                </a:lnTo>
                <a:lnTo>
                  <a:pt x="361" y="238"/>
                </a:lnTo>
                <a:lnTo>
                  <a:pt x="358" y="235"/>
                </a:lnTo>
                <a:lnTo>
                  <a:pt x="356" y="233"/>
                </a:lnTo>
                <a:lnTo>
                  <a:pt x="356" y="233"/>
                </a:lnTo>
                <a:lnTo>
                  <a:pt x="352" y="232"/>
                </a:lnTo>
                <a:lnTo>
                  <a:pt x="347" y="230"/>
                </a:lnTo>
                <a:lnTo>
                  <a:pt x="339" y="227"/>
                </a:lnTo>
                <a:lnTo>
                  <a:pt x="339" y="227"/>
                </a:lnTo>
                <a:lnTo>
                  <a:pt x="345" y="216"/>
                </a:lnTo>
                <a:lnTo>
                  <a:pt x="356" y="194"/>
                </a:lnTo>
                <a:lnTo>
                  <a:pt x="356" y="194"/>
                </a:lnTo>
                <a:lnTo>
                  <a:pt x="361" y="178"/>
                </a:lnTo>
                <a:lnTo>
                  <a:pt x="367" y="157"/>
                </a:lnTo>
                <a:lnTo>
                  <a:pt x="372" y="138"/>
                </a:lnTo>
                <a:lnTo>
                  <a:pt x="374" y="130"/>
                </a:lnTo>
                <a:lnTo>
                  <a:pt x="372" y="125"/>
                </a:lnTo>
                <a:lnTo>
                  <a:pt x="372" y="125"/>
                </a:lnTo>
                <a:lnTo>
                  <a:pt x="366" y="103"/>
                </a:lnTo>
                <a:lnTo>
                  <a:pt x="363" y="89"/>
                </a:lnTo>
                <a:lnTo>
                  <a:pt x="361" y="79"/>
                </a:lnTo>
                <a:lnTo>
                  <a:pt x="361" y="79"/>
                </a:lnTo>
                <a:lnTo>
                  <a:pt x="361" y="76"/>
                </a:lnTo>
                <a:lnTo>
                  <a:pt x="360" y="70"/>
                </a:lnTo>
                <a:lnTo>
                  <a:pt x="350" y="55"/>
                </a:lnTo>
                <a:lnTo>
                  <a:pt x="337" y="38"/>
                </a:lnTo>
                <a:lnTo>
                  <a:pt x="321" y="24"/>
                </a:lnTo>
                <a:lnTo>
                  <a:pt x="321" y="24"/>
                </a:lnTo>
                <a:lnTo>
                  <a:pt x="314" y="16"/>
                </a:lnTo>
                <a:lnTo>
                  <a:pt x="302" y="11"/>
                </a:lnTo>
                <a:lnTo>
                  <a:pt x="293" y="6"/>
                </a:lnTo>
                <a:lnTo>
                  <a:pt x="282" y="3"/>
                </a:lnTo>
                <a:lnTo>
                  <a:pt x="264" y="0"/>
                </a:lnTo>
                <a:lnTo>
                  <a:pt x="255" y="0"/>
                </a:lnTo>
                <a:lnTo>
                  <a:pt x="255" y="0"/>
                </a:lnTo>
                <a:lnTo>
                  <a:pt x="249" y="1"/>
                </a:lnTo>
                <a:lnTo>
                  <a:pt x="241" y="1"/>
                </a:lnTo>
                <a:lnTo>
                  <a:pt x="220" y="0"/>
                </a:lnTo>
                <a:lnTo>
                  <a:pt x="220" y="0"/>
                </a:lnTo>
                <a:lnTo>
                  <a:pt x="214" y="0"/>
                </a:lnTo>
                <a:lnTo>
                  <a:pt x="211" y="1"/>
                </a:lnTo>
                <a:lnTo>
                  <a:pt x="209" y="3"/>
                </a:lnTo>
                <a:lnTo>
                  <a:pt x="203" y="6"/>
                </a:lnTo>
                <a:lnTo>
                  <a:pt x="203" y="6"/>
                </a:lnTo>
                <a:lnTo>
                  <a:pt x="195" y="9"/>
                </a:lnTo>
                <a:lnTo>
                  <a:pt x="188" y="13"/>
                </a:lnTo>
                <a:lnTo>
                  <a:pt x="180" y="17"/>
                </a:lnTo>
                <a:lnTo>
                  <a:pt x="180" y="17"/>
                </a:lnTo>
                <a:lnTo>
                  <a:pt x="174" y="24"/>
                </a:lnTo>
                <a:lnTo>
                  <a:pt x="169" y="28"/>
                </a:lnTo>
                <a:lnTo>
                  <a:pt x="169" y="28"/>
                </a:lnTo>
                <a:lnTo>
                  <a:pt x="161" y="36"/>
                </a:lnTo>
                <a:lnTo>
                  <a:pt x="154" y="43"/>
                </a:lnTo>
                <a:lnTo>
                  <a:pt x="147" y="51"/>
                </a:lnTo>
                <a:lnTo>
                  <a:pt x="147" y="51"/>
                </a:lnTo>
                <a:lnTo>
                  <a:pt x="141" y="62"/>
                </a:lnTo>
                <a:lnTo>
                  <a:pt x="134" y="74"/>
                </a:lnTo>
                <a:lnTo>
                  <a:pt x="131" y="89"/>
                </a:lnTo>
                <a:lnTo>
                  <a:pt x="130" y="103"/>
                </a:lnTo>
                <a:lnTo>
                  <a:pt x="130" y="103"/>
                </a:lnTo>
                <a:lnTo>
                  <a:pt x="133" y="116"/>
                </a:lnTo>
                <a:lnTo>
                  <a:pt x="138" y="130"/>
                </a:lnTo>
                <a:lnTo>
                  <a:pt x="142" y="143"/>
                </a:lnTo>
                <a:lnTo>
                  <a:pt x="147" y="154"/>
                </a:lnTo>
                <a:lnTo>
                  <a:pt x="147" y="154"/>
                </a:lnTo>
                <a:lnTo>
                  <a:pt x="149" y="167"/>
                </a:lnTo>
                <a:lnTo>
                  <a:pt x="150" y="171"/>
                </a:lnTo>
                <a:lnTo>
                  <a:pt x="152" y="176"/>
                </a:lnTo>
                <a:lnTo>
                  <a:pt x="152" y="176"/>
                </a:lnTo>
                <a:lnTo>
                  <a:pt x="155" y="181"/>
                </a:lnTo>
                <a:lnTo>
                  <a:pt x="160" y="184"/>
                </a:lnTo>
                <a:lnTo>
                  <a:pt x="163" y="187"/>
                </a:lnTo>
                <a:lnTo>
                  <a:pt x="163" y="194"/>
                </a:lnTo>
                <a:lnTo>
                  <a:pt x="163" y="194"/>
                </a:lnTo>
                <a:lnTo>
                  <a:pt x="166" y="203"/>
                </a:lnTo>
                <a:lnTo>
                  <a:pt x="173" y="217"/>
                </a:lnTo>
                <a:lnTo>
                  <a:pt x="179" y="230"/>
                </a:lnTo>
                <a:lnTo>
                  <a:pt x="187" y="238"/>
                </a:lnTo>
                <a:lnTo>
                  <a:pt x="187" y="238"/>
                </a:lnTo>
                <a:lnTo>
                  <a:pt x="215" y="262"/>
                </a:lnTo>
                <a:lnTo>
                  <a:pt x="198" y="278"/>
                </a:lnTo>
                <a:lnTo>
                  <a:pt x="192" y="295"/>
                </a:lnTo>
                <a:lnTo>
                  <a:pt x="192" y="295"/>
                </a:lnTo>
                <a:lnTo>
                  <a:pt x="176" y="303"/>
                </a:lnTo>
                <a:lnTo>
                  <a:pt x="158" y="313"/>
                </a:lnTo>
                <a:lnTo>
                  <a:pt x="158" y="313"/>
                </a:lnTo>
                <a:lnTo>
                  <a:pt x="141" y="317"/>
                </a:lnTo>
                <a:lnTo>
                  <a:pt x="141" y="330"/>
                </a:lnTo>
                <a:lnTo>
                  <a:pt x="123" y="335"/>
                </a:lnTo>
                <a:lnTo>
                  <a:pt x="112" y="352"/>
                </a:lnTo>
                <a:lnTo>
                  <a:pt x="101" y="370"/>
                </a:lnTo>
                <a:close/>
                <a:moveTo>
                  <a:pt x="328" y="1192"/>
                </a:moveTo>
                <a:lnTo>
                  <a:pt x="328" y="1192"/>
                </a:lnTo>
                <a:lnTo>
                  <a:pt x="331" y="1218"/>
                </a:lnTo>
                <a:lnTo>
                  <a:pt x="333" y="1238"/>
                </a:lnTo>
                <a:lnTo>
                  <a:pt x="333" y="1254"/>
                </a:lnTo>
                <a:lnTo>
                  <a:pt x="333" y="1254"/>
                </a:lnTo>
                <a:lnTo>
                  <a:pt x="333" y="1262"/>
                </a:lnTo>
                <a:lnTo>
                  <a:pt x="334" y="1273"/>
                </a:lnTo>
                <a:lnTo>
                  <a:pt x="339" y="1295"/>
                </a:lnTo>
                <a:lnTo>
                  <a:pt x="345" y="1322"/>
                </a:lnTo>
                <a:lnTo>
                  <a:pt x="345" y="1322"/>
                </a:lnTo>
                <a:lnTo>
                  <a:pt x="328" y="1291"/>
                </a:lnTo>
                <a:lnTo>
                  <a:pt x="315" y="1268"/>
                </a:lnTo>
                <a:lnTo>
                  <a:pt x="312" y="1259"/>
                </a:lnTo>
                <a:lnTo>
                  <a:pt x="310" y="1254"/>
                </a:lnTo>
                <a:lnTo>
                  <a:pt x="310" y="1254"/>
                </a:lnTo>
                <a:lnTo>
                  <a:pt x="328" y="1192"/>
                </a:lnTo>
                <a:lnTo>
                  <a:pt x="328" y="119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7302DF1A-183E-4D54-A474-3B1C9E41AD35}"/>
              </a:ext>
            </a:extLst>
          </p:cNvPr>
          <p:cNvGrpSpPr/>
          <p:nvPr/>
        </p:nvGrpSpPr>
        <p:grpSpPr>
          <a:xfrm>
            <a:off x="1595437" y="892176"/>
            <a:ext cx="1045555" cy="2568575"/>
            <a:chOff x="2027238" y="0"/>
            <a:chExt cx="1227138" cy="3014663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229BB8BD-52DE-44D1-B763-94B6AF4AD5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27238" y="0"/>
              <a:ext cx="1227138" cy="3014663"/>
            </a:xfrm>
            <a:custGeom>
              <a:avLst/>
              <a:gdLst>
                <a:gd name="T0" fmla="*/ 214 w 773"/>
                <a:gd name="T1" fmla="*/ 10 h 1899"/>
                <a:gd name="T2" fmla="*/ 171 w 773"/>
                <a:gd name="T3" fmla="*/ 40 h 1899"/>
                <a:gd name="T4" fmla="*/ 151 w 773"/>
                <a:gd name="T5" fmla="*/ 86 h 1899"/>
                <a:gd name="T6" fmla="*/ 157 w 773"/>
                <a:gd name="T7" fmla="*/ 143 h 1899"/>
                <a:gd name="T8" fmla="*/ 158 w 773"/>
                <a:gd name="T9" fmla="*/ 181 h 1899"/>
                <a:gd name="T10" fmla="*/ 163 w 773"/>
                <a:gd name="T11" fmla="*/ 198 h 1899"/>
                <a:gd name="T12" fmla="*/ 206 w 773"/>
                <a:gd name="T13" fmla="*/ 270 h 1899"/>
                <a:gd name="T14" fmla="*/ 195 w 773"/>
                <a:gd name="T15" fmla="*/ 276 h 1899"/>
                <a:gd name="T16" fmla="*/ 195 w 773"/>
                <a:gd name="T17" fmla="*/ 287 h 1899"/>
                <a:gd name="T18" fmla="*/ 51 w 773"/>
                <a:gd name="T19" fmla="*/ 394 h 1899"/>
                <a:gd name="T20" fmla="*/ 28 w 773"/>
                <a:gd name="T21" fmla="*/ 416 h 1899"/>
                <a:gd name="T22" fmla="*/ 6 w 773"/>
                <a:gd name="T23" fmla="*/ 668 h 1899"/>
                <a:gd name="T24" fmla="*/ 0 w 773"/>
                <a:gd name="T25" fmla="*/ 757 h 1899"/>
                <a:gd name="T26" fmla="*/ 24 w 773"/>
                <a:gd name="T27" fmla="*/ 780 h 1899"/>
                <a:gd name="T28" fmla="*/ 62 w 773"/>
                <a:gd name="T29" fmla="*/ 967 h 1899"/>
                <a:gd name="T30" fmla="*/ 79 w 773"/>
                <a:gd name="T31" fmla="*/ 1072 h 1899"/>
                <a:gd name="T32" fmla="*/ 98 w 773"/>
                <a:gd name="T33" fmla="*/ 1084 h 1899"/>
                <a:gd name="T34" fmla="*/ 117 w 773"/>
                <a:gd name="T35" fmla="*/ 1157 h 1899"/>
                <a:gd name="T36" fmla="*/ 146 w 773"/>
                <a:gd name="T37" fmla="*/ 1343 h 1899"/>
                <a:gd name="T38" fmla="*/ 139 w 773"/>
                <a:gd name="T39" fmla="*/ 1731 h 1899"/>
                <a:gd name="T40" fmla="*/ 151 w 773"/>
                <a:gd name="T41" fmla="*/ 1804 h 1899"/>
                <a:gd name="T42" fmla="*/ 163 w 773"/>
                <a:gd name="T43" fmla="*/ 1815 h 1899"/>
                <a:gd name="T44" fmla="*/ 227 w 773"/>
                <a:gd name="T45" fmla="*/ 1821 h 1899"/>
                <a:gd name="T46" fmla="*/ 279 w 773"/>
                <a:gd name="T47" fmla="*/ 1815 h 1899"/>
                <a:gd name="T48" fmla="*/ 246 w 773"/>
                <a:gd name="T49" fmla="*/ 1748 h 1899"/>
                <a:gd name="T50" fmla="*/ 352 w 773"/>
                <a:gd name="T51" fmla="*/ 1134 h 1899"/>
                <a:gd name="T52" fmla="*/ 412 w 773"/>
                <a:gd name="T53" fmla="*/ 1457 h 1899"/>
                <a:gd name="T54" fmla="*/ 447 w 773"/>
                <a:gd name="T55" fmla="*/ 1642 h 1899"/>
                <a:gd name="T56" fmla="*/ 480 w 773"/>
                <a:gd name="T57" fmla="*/ 1826 h 1899"/>
                <a:gd name="T58" fmla="*/ 618 w 773"/>
                <a:gd name="T59" fmla="*/ 1899 h 1899"/>
                <a:gd name="T60" fmla="*/ 719 w 773"/>
                <a:gd name="T61" fmla="*/ 1891 h 1899"/>
                <a:gd name="T62" fmla="*/ 769 w 773"/>
                <a:gd name="T63" fmla="*/ 1869 h 1899"/>
                <a:gd name="T64" fmla="*/ 765 w 773"/>
                <a:gd name="T65" fmla="*/ 1842 h 1899"/>
                <a:gd name="T66" fmla="*/ 742 w 773"/>
                <a:gd name="T67" fmla="*/ 1831 h 1899"/>
                <a:gd name="T68" fmla="*/ 635 w 773"/>
                <a:gd name="T69" fmla="*/ 1792 h 1899"/>
                <a:gd name="T70" fmla="*/ 529 w 773"/>
                <a:gd name="T71" fmla="*/ 1056 h 1899"/>
                <a:gd name="T72" fmla="*/ 561 w 773"/>
                <a:gd name="T73" fmla="*/ 1056 h 1899"/>
                <a:gd name="T74" fmla="*/ 553 w 773"/>
                <a:gd name="T75" fmla="*/ 992 h 1899"/>
                <a:gd name="T76" fmla="*/ 513 w 773"/>
                <a:gd name="T77" fmla="*/ 814 h 1899"/>
                <a:gd name="T78" fmla="*/ 585 w 773"/>
                <a:gd name="T79" fmla="*/ 805 h 1899"/>
                <a:gd name="T80" fmla="*/ 612 w 773"/>
                <a:gd name="T81" fmla="*/ 816 h 1899"/>
                <a:gd name="T82" fmla="*/ 718 w 773"/>
                <a:gd name="T83" fmla="*/ 838 h 1899"/>
                <a:gd name="T84" fmla="*/ 735 w 773"/>
                <a:gd name="T85" fmla="*/ 826 h 1899"/>
                <a:gd name="T86" fmla="*/ 773 w 773"/>
                <a:gd name="T87" fmla="*/ 800 h 1899"/>
                <a:gd name="T88" fmla="*/ 748 w 773"/>
                <a:gd name="T89" fmla="*/ 799 h 1899"/>
                <a:gd name="T90" fmla="*/ 753 w 773"/>
                <a:gd name="T91" fmla="*/ 786 h 1899"/>
                <a:gd name="T92" fmla="*/ 757 w 773"/>
                <a:gd name="T93" fmla="*/ 773 h 1899"/>
                <a:gd name="T94" fmla="*/ 715 w 773"/>
                <a:gd name="T95" fmla="*/ 713 h 1899"/>
                <a:gd name="T96" fmla="*/ 653 w 773"/>
                <a:gd name="T97" fmla="*/ 605 h 1899"/>
                <a:gd name="T98" fmla="*/ 602 w 773"/>
                <a:gd name="T99" fmla="*/ 667 h 1899"/>
                <a:gd name="T100" fmla="*/ 547 w 773"/>
                <a:gd name="T101" fmla="*/ 587 h 1899"/>
                <a:gd name="T102" fmla="*/ 504 w 773"/>
                <a:gd name="T103" fmla="*/ 667 h 1899"/>
                <a:gd name="T104" fmla="*/ 490 w 773"/>
                <a:gd name="T105" fmla="*/ 376 h 1899"/>
                <a:gd name="T106" fmla="*/ 463 w 773"/>
                <a:gd name="T107" fmla="*/ 352 h 1899"/>
                <a:gd name="T108" fmla="*/ 371 w 773"/>
                <a:gd name="T109" fmla="*/ 306 h 1899"/>
                <a:gd name="T110" fmla="*/ 344 w 773"/>
                <a:gd name="T111" fmla="*/ 278 h 1899"/>
                <a:gd name="T112" fmla="*/ 352 w 773"/>
                <a:gd name="T113" fmla="*/ 240 h 1899"/>
                <a:gd name="T114" fmla="*/ 361 w 773"/>
                <a:gd name="T115" fmla="*/ 181 h 1899"/>
                <a:gd name="T116" fmla="*/ 368 w 773"/>
                <a:gd name="T117" fmla="*/ 119 h 1899"/>
                <a:gd name="T118" fmla="*/ 364 w 773"/>
                <a:gd name="T119" fmla="*/ 65 h 1899"/>
                <a:gd name="T120" fmla="*/ 341 w 773"/>
                <a:gd name="T121" fmla="*/ 25 h 1899"/>
                <a:gd name="T122" fmla="*/ 323 w 773"/>
                <a:gd name="T123" fmla="*/ 8 h 1899"/>
                <a:gd name="T124" fmla="*/ 280 w 773"/>
                <a:gd name="T125" fmla="*/ 2 h 18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73" h="1899">
                  <a:moveTo>
                    <a:pt x="241" y="8"/>
                  </a:moveTo>
                  <a:lnTo>
                    <a:pt x="241" y="8"/>
                  </a:lnTo>
                  <a:lnTo>
                    <a:pt x="235" y="8"/>
                  </a:lnTo>
                  <a:lnTo>
                    <a:pt x="222" y="8"/>
                  </a:lnTo>
                  <a:lnTo>
                    <a:pt x="214" y="10"/>
                  </a:lnTo>
                  <a:lnTo>
                    <a:pt x="204" y="13"/>
                  </a:lnTo>
                  <a:lnTo>
                    <a:pt x="195" y="17"/>
                  </a:lnTo>
                  <a:lnTo>
                    <a:pt x="184" y="25"/>
                  </a:lnTo>
                  <a:lnTo>
                    <a:pt x="184" y="25"/>
                  </a:lnTo>
                  <a:lnTo>
                    <a:pt x="171" y="40"/>
                  </a:lnTo>
                  <a:lnTo>
                    <a:pt x="160" y="54"/>
                  </a:lnTo>
                  <a:lnTo>
                    <a:pt x="157" y="62"/>
                  </a:lnTo>
                  <a:lnTo>
                    <a:pt x="154" y="71"/>
                  </a:lnTo>
                  <a:lnTo>
                    <a:pt x="152" y="79"/>
                  </a:lnTo>
                  <a:lnTo>
                    <a:pt x="151" y="86"/>
                  </a:lnTo>
                  <a:lnTo>
                    <a:pt x="151" y="86"/>
                  </a:lnTo>
                  <a:lnTo>
                    <a:pt x="152" y="119"/>
                  </a:lnTo>
                  <a:lnTo>
                    <a:pt x="154" y="132"/>
                  </a:lnTo>
                  <a:lnTo>
                    <a:pt x="157" y="143"/>
                  </a:lnTo>
                  <a:lnTo>
                    <a:pt x="157" y="143"/>
                  </a:lnTo>
                  <a:lnTo>
                    <a:pt x="168" y="176"/>
                  </a:lnTo>
                  <a:lnTo>
                    <a:pt x="168" y="176"/>
                  </a:lnTo>
                  <a:lnTo>
                    <a:pt x="165" y="176"/>
                  </a:lnTo>
                  <a:lnTo>
                    <a:pt x="160" y="179"/>
                  </a:lnTo>
                  <a:lnTo>
                    <a:pt x="158" y="181"/>
                  </a:lnTo>
                  <a:lnTo>
                    <a:pt x="155" y="184"/>
                  </a:lnTo>
                  <a:lnTo>
                    <a:pt x="155" y="187"/>
                  </a:lnTo>
                  <a:lnTo>
                    <a:pt x="157" y="191"/>
                  </a:lnTo>
                  <a:lnTo>
                    <a:pt x="157" y="191"/>
                  </a:lnTo>
                  <a:lnTo>
                    <a:pt x="163" y="198"/>
                  </a:lnTo>
                  <a:lnTo>
                    <a:pt x="170" y="203"/>
                  </a:lnTo>
                  <a:lnTo>
                    <a:pt x="179" y="210"/>
                  </a:lnTo>
                  <a:lnTo>
                    <a:pt x="195" y="214"/>
                  </a:lnTo>
                  <a:lnTo>
                    <a:pt x="206" y="248"/>
                  </a:lnTo>
                  <a:lnTo>
                    <a:pt x="206" y="270"/>
                  </a:lnTo>
                  <a:lnTo>
                    <a:pt x="206" y="270"/>
                  </a:lnTo>
                  <a:lnTo>
                    <a:pt x="206" y="270"/>
                  </a:lnTo>
                  <a:lnTo>
                    <a:pt x="204" y="270"/>
                  </a:lnTo>
                  <a:lnTo>
                    <a:pt x="201" y="271"/>
                  </a:lnTo>
                  <a:lnTo>
                    <a:pt x="195" y="276"/>
                  </a:lnTo>
                  <a:lnTo>
                    <a:pt x="195" y="276"/>
                  </a:lnTo>
                  <a:lnTo>
                    <a:pt x="196" y="279"/>
                  </a:lnTo>
                  <a:lnTo>
                    <a:pt x="196" y="284"/>
                  </a:lnTo>
                  <a:lnTo>
                    <a:pt x="195" y="287"/>
                  </a:lnTo>
                  <a:lnTo>
                    <a:pt x="195" y="287"/>
                  </a:lnTo>
                  <a:lnTo>
                    <a:pt x="195" y="292"/>
                  </a:lnTo>
                  <a:lnTo>
                    <a:pt x="195" y="300"/>
                  </a:lnTo>
                  <a:lnTo>
                    <a:pt x="195" y="310"/>
                  </a:lnTo>
                  <a:lnTo>
                    <a:pt x="51" y="394"/>
                  </a:lnTo>
                  <a:lnTo>
                    <a:pt x="51" y="394"/>
                  </a:lnTo>
                  <a:lnTo>
                    <a:pt x="48" y="395"/>
                  </a:lnTo>
                  <a:lnTo>
                    <a:pt x="40" y="400"/>
                  </a:lnTo>
                  <a:lnTo>
                    <a:pt x="32" y="406"/>
                  </a:lnTo>
                  <a:lnTo>
                    <a:pt x="28" y="411"/>
                  </a:lnTo>
                  <a:lnTo>
                    <a:pt x="28" y="416"/>
                  </a:lnTo>
                  <a:lnTo>
                    <a:pt x="28" y="416"/>
                  </a:lnTo>
                  <a:lnTo>
                    <a:pt x="25" y="459"/>
                  </a:lnTo>
                  <a:lnTo>
                    <a:pt x="17" y="541"/>
                  </a:lnTo>
                  <a:lnTo>
                    <a:pt x="9" y="624"/>
                  </a:lnTo>
                  <a:lnTo>
                    <a:pt x="6" y="668"/>
                  </a:lnTo>
                  <a:lnTo>
                    <a:pt x="6" y="668"/>
                  </a:lnTo>
                  <a:lnTo>
                    <a:pt x="5" y="687"/>
                  </a:lnTo>
                  <a:lnTo>
                    <a:pt x="2" y="718"/>
                  </a:lnTo>
                  <a:lnTo>
                    <a:pt x="0" y="748"/>
                  </a:lnTo>
                  <a:lnTo>
                    <a:pt x="0" y="757"/>
                  </a:lnTo>
                  <a:lnTo>
                    <a:pt x="3" y="765"/>
                  </a:lnTo>
                  <a:lnTo>
                    <a:pt x="3" y="765"/>
                  </a:lnTo>
                  <a:lnTo>
                    <a:pt x="6" y="768"/>
                  </a:lnTo>
                  <a:lnTo>
                    <a:pt x="11" y="773"/>
                  </a:lnTo>
                  <a:lnTo>
                    <a:pt x="24" y="780"/>
                  </a:lnTo>
                  <a:lnTo>
                    <a:pt x="40" y="783"/>
                  </a:lnTo>
                  <a:lnTo>
                    <a:pt x="55" y="787"/>
                  </a:lnTo>
                  <a:lnTo>
                    <a:pt x="86" y="791"/>
                  </a:lnTo>
                  <a:lnTo>
                    <a:pt x="97" y="791"/>
                  </a:lnTo>
                  <a:lnTo>
                    <a:pt x="62" y="967"/>
                  </a:lnTo>
                  <a:lnTo>
                    <a:pt x="35" y="1045"/>
                  </a:lnTo>
                  <a:lnTo>
                    <a:pt x="35" y="1045"/>
                  </a:lnTo>
                  <a:lnTo>
                    <a:pt x="57" y="1059"/>
                  </a:lnTo>
                  <a:lnTo>
                    <a:pt x="73" y="1068"/>
                  </a:lnTo>
                  <a:lnTo>
                    <a:pt x="79" y="1072"/>
                  </a:lnTo>
                  <a:lnTo>
                    <a:pt x="84" y="1073"/>
                  </a:lnTo>
                  <a:lnTo>
                    <a:pt x="84" y="1073"/>
                  </a:lnTo>
                  <a:lnTo>
                    <a:pt x="87" y="1073"/>
                  </a:lnTo>
                  <a:lnTo>
                    <a:pt x="90" y="1076"/>
                  </a:lnTo>
                  <a:lnTo>
                    <a:pt x="98" y="1084"/>
                  </a:lnTo>
                  <a:lnTo>
                    <a:pt x="106" y="1095"/>
                  </a:lnTo>
                  <a:lnTo>
                    <a:pt x="106" y="1095"/>
                  </a:lnTo>
                  <a:lnTo>
                    <a:pt x="111" y="1124"/>
                  </a:lnTo>
                  <a:lnTo>
                    <a:pt x="117" y="1157"/>
                  </a:lnTo>
                  <a:lnTo>
                    <a:pt x="117" y="1157"/>
                  </a:lnTo>
                  <a:lnTo>
                    <a:pt x="127" y="1191"/>
                  </a:lnTo>
                  <a:lnTo>
                    <a:pt x="135" y="1224"/>
                  </a:lnTo>
                  <a:lnTo>
                    <a:pt x="135" y="1224"/>
                  </a:lnTo>
                  <a:lnTo>
                    <a:pt x="146" y="1343"/>
                  </a:lnTo>
                  <a:lnTo>
                    <a:pt x="146" y="1343"/>
                  </a:lnTo>
                  <a:lnTo>
                    <a:pt x="139" y="1408"/>
                  </a:lnTo>
                  <a:lnTo>
                    <a:pt x="139" y="1408"/>
                  </a:lnTo>
                  <a:lnTo>
                    <a:pt x="112" y="1642"/>
                  </a:lnTo>
                  <a:lnTo>
                    <a:pt x="112" y="1726"/>
                  </a:lnTo>
                  <a:lnTo>
                    <a:pt x="139" y="1731"/>
                  </a:lnTo>
                  <a:lnTo>
                    <a:pt x="139" y="1731"/>
                  </a:lnTo>
                  <a:lnTo>
                    <a:pt x="143" y="1765"/>
                  </a:lnTo>
                  <a:lnTo>
                    <a:pt x="146" y="1791"/>
                  </a:lnTo>
                  <a:lnTo>
                    <a:pt x="149" y="1799"/>
                  </a:lnTo>
                  <a:lnTo>
                    <a:pt x="151" y="1804"/>
                  </a:lnTo>
                  <a:lnTo>
                    <a:pt x="151" y="1804"/>
                  </a:lnTo>
                  <a:lnTo>
                    <a:pt x="154" y="1805"/>
                  </a:lnTo>
                  <a:lnTo>
                    <a:pt x="155" y="1807"/>
                  </a:lnTo>
                  <a:lnTo>
                    <a:pt x="160" y="1812"/>
                  </a:lnTo>
                  <a:lnTo>
                    <a:pt x="163" y="1815"/>
                  </a:lnTo>
                  <a:lnTo>
                    <a:pt x="171" y="1818"/>
                  </a:lnTo>
                  <a:lnTo>
                    <a:pt x="181" y="1819"/>
                  </a:lnTo>
                  <a:lnTo>
                    <a:pt x="195" y="1819"/>
                  </a:lnTo>
                  <a:lnTo>
                    <a:pt x="195" y="1819"/>
                  </a:lnTo>
                  <a:lnTo>
                    <a:pt x="227" y="1821"/>
                  </a:lnTo>
                  <a:lnTo>
                    <a:pt x="252" y="1823"/>
                  </a:lnTo>
                  <a:lnTo>
                    <a:pt x="263" y="1821"/>
                  </a:lnTo>
                  <a:lnTo>
                    <a:pt x="271" y="1819"/>
                  </a:lnTo>
                  <a:lnTo>
                    <a:pt x="276" y="1818"/>
                  </a:lnTo>
                  <a:lnTo>
                    <a:pt x="279" y="1815"/>
                  </a:lnTo>
                  <a:lnTo>
                    <a:pt x="279" y="1815"/>
                  </a:lnTo>
                  <a:lnTo>
                    <a:pt x="279" y="1808"/>
                  </a:lnTo>
                  <a:lnTo>
                    <a:pt x="276" y="1799"/>
                  </a:lnTo>
                  <a:lnTo>
                    <a:pt x="265" y="1777"/>
                  </a:lnTo>
                  <a:lnTo>
                    <a:pt x="246" y="1748"/>
                  </a:lnTo>
                  <a:lnTo>
                    <a:pt x="274" y="1742"/>
                  </a:lnTo>
                  <a:lnTo>
                    <a:pt x="257" y="1619"/>
                  </a:lnTo>
                  <a:lnTo>
                    <a:pt x="301" y="1397"/>
                  </a:lnTo>
                  <a:lnTo>
                    <a:pt x="352" y="1134"/>
                  </a:lnTo>
                  <a:lnTo>
                    <a:pt x="352" y="1134"/>
                  </a:lnTo>
                  <a:lnTo>
                    <a:pt x="383" y="1291"/>
                  </a:lnTo>
                  <a:lnTo>
                    <a:pt x="404" y="1402"/>
                  </a:lnTo>
                  <a:lnTo>
                    <a:pt x="410" y="1440"/>
                  </a:lnTo>
                  <a:lnTo>
                    <a:pt x="412" y="1457"/>
                  </a:lnTo>
                  <a:lnTo>
                    <a:pt x="412" y="1457"/>
                  </a:lnTo>
                  <a:lnTo>
                    <a:pt x="414" y="1469"/>
                  </a:lnTo>
                  <a:lnTo>
                    <a:pt x="417" y="1491"/>
                  </a:lnTo>
                  <a:lnTo>
                    <a:pt x="428" y="1551"/>
                  </a:lnTo>
                  <a:lnTo>
                    <a:pt x="439" y="1611"/>
                  </a:lnTo>
                  <a:lnTo>
                    <a:pt x="447" y="1642"/>
                  </a:lnTo>
                  <a:lnTo>
                    <a:pt x="447" y="1642"/>
                  </a:lnTo>
                  <a:lnTo>
                    <a:pt x="452" y="1662"/>
                  </a:lnTo>
                  <a:lnTo>
                    <a:pt x="461" y="1704"/>
                  </a:lnTo>
                  <a:lnTo>
                    <a:pt x="474" y="1759"/>
                  </a:lnTo>
                  <a:lnTo>
                    <a:pt x="480" y="1826"/>
                  </a:lnTo>
                  <a:lnTo>
                    <a:pt x="502" y="1826"/>
                  </a:lnTo>
                  <a:lnTo>
                    <a:pt x="507" y="1897"/>
                  </a:lnTo>
                  <a:lnTo>
                    <a:pt x="507" y="1897"/>
                  </a:lnTo>
                  <a:lnTo>
                    <a:pt x="570" y="1899"/>
                  </a:lnTo>
                  <a:lnTo>
                    <a:pt x="618" y="1899"/>
                  </a:lnTo>
                  <a:lnTo>
                    <a:pt x="653" y="1897"/>
                  </a:lnTo>
                  <a:lnTo>
                    <a:pt x="653" y="1897"/>
                  </a:lnTo>
                  <a:lnTo>
                    <a:pt x="681" y="1896"/>
                  </a:lnTo>
                  <a:lnTo>
                    <a:pt x="700" y="1894"/>
                  </a:lnTo>
                  <a:lnTo>
                    <a:pt x="719" y="1891"/>
                  </a:lnTo>
                  <a:lnTo>
                    <a:pt x="738" y="1886"/>
                  </a:lnTo>
                  <a:lnTo>
                    <a:pt x="754" y="1880"/>
                  </a:lnTo>
                  <a:lnTo>
                    <a:pt x="761" y="1877"/>
                  </a:lnTo>
                  <a:lnTo>
                    <a:pt x="765" y="1873"/>
                  </a:lnTo>
                  <a:lnTo>
                    <a:pt x="769" y="1869"/>
                  </a:lnTo>
                  <a:lnTo>
                    <a:pt x="769" y="1864"/>
                  </a:lnTo>
                  <a:lnTo>
                    <a:pt x="769" y="1864"/>
                  </a:lnTo>
                  <a:lnTo>
                    <a:pt x="769" y="1856"/>
                  </a:lnTo>
                  <a:lnTo>
                    <a:pt x="767" y="1848"/>
                  </a:lnTo>
                  <a:lnTo>
                    <a:pt x="765" y="1842"/>
                  </a:lnTo>
                  <a:lnTo>
                    <a:pt x="761" y="1837"/>
                  </a:lnTo>
                  <a:lnTo>
                    <a:pt x="756" y="1834"/>
                  </a:lnTo>
                  <a:lnTo>
                    <a:pt x="751" y="1832"/>
                  </a:lnTo>
                  <a:lnTo>
                    <a:pt x="746" y="1831"/>
                  </a:lnTo>
                  <a:lnTo>
                    <a:pt x="742" y="1831"/>
                  </a:lnTo>
                  <a:lnTo>
                    <a:pt x="742" y="1831"/>
                  </a:lnTo>
                  <a:lnTo>
                    <a:pt x="727" y="1832"/>
                  </a:lnTo>
                  <a:lnTo>
                    <a:pt x="712" y="1832"/>
                  </a:lnTo>
                  <a:lnTo>
                    <a:pt x="691" y="1831"/>
                  </a:lnTo>
                  <a:lnTo>
                    <a:pt x="635" y="1792"/>
                  </a:lnTo>
                  <a:lnTo>
                    <a:pt x="658" y="1786"/>
                  </a:lnTo>
                  <a:lnTo>
                    <a:pt x="591" y="1586"/>
                  </a:lnTo>
                  <a:lnTo>
                    <a:pt x="529" y="1280"/>
                  </a:lnTo>
                  <a:lnTo>
                    <a:pt x="529" y="1056"/>
                  </a:lnTo>
                  <a:lnTo>
                    <a:pt x="529" y="1056"/>
                  </a:lnTo>
                  <a:lnTo>
                    <a:pt x="534" y="1057"/>
                  </a:lnTo>
                  <a:lnTo>
                    <a:pt x="545" y="1061"/>
                  </a:lnTo>
                  <a:lnTo>
                    <a:pt x="551" y="1061"/>
                  </a:lnTo>
                  <a:lnTo>
                    <a:pt x="558" y="1059"/>
                  </a:lnTo>
                  <a:lnTo>
                    <a:pt x="561" y="1056"/>
                  </a:lnTo>
                  <a:lnTo>
                    <a:pt x="563" y="1051"/>
                  </a:lnTo>
                  <a:lnTo>
                    <a:pt x="563" y="1051"/>
                  </a:lnTo>
                  <a:lnTo>
                    <a:pt x="563" y="1041"/>
                  </a:lnTo>
                  <a:lnTo>
                    <a:pt x="561" y="1027"/>
                  </a:lnTo>
                  <a:lnTo>
                    <a:pt x="553" y="992"/>
                  </a:lnTo>
                  <a:lnTo>
                    <a:pt x="545" y="961"/>
                  </a:lnTo>
                  <a:lnTo>
                    <a:pt x="540" y="945"/>
                  </a:lnTo>
                  <a:lnTo>
                    <a:pt x="540" y="945"/>
                  </a:lnTo>
                  <a:lnTo>
                    <a:pt x="531" y="895"/>
                  </a:lnTo>
                  <a:lnTo>
                    <a:pt x="513" y="814"/>
                  </a:lnTo>
                  <a:lnTo>
                    <a:pt x="558" y="822"/>
                  </a:lnTo>
                  <a:lnTo>
                    <a:pt x="558" y="822"/>
                  </a:lnTo>
                  <a:lnTo>
                    <a:pt x="567" y="819"/>
                  </a:lnTo>
                  <a:lnTo>
                    <a:pt x="575" y="814"/>
                  </a:lnTo>
                  <a:lnTo>
                    <a:pt x="585" y="805"/>
                  </a:lnTo>
                  <a:lnTo>
                    <a:pt x="585" y="805"/>
                  </a:lnTo>
                  <a:lnTo>
                    <a:pt x="585" y="805"/>
                  </a:lnTo>
                  <a:lnTo>
                    <a:pt x="585" y="805"/>
                  </a:lnTo>
                  <a:lnTo>
                    <a:pt x="594" y="808"/>
                  </a:lnTo>
                  <a:lnTo>
                    <a:pt x="612" y="816"/>
                  </a:lnTo>
                  <a:lnTo>
                    <a:pt x="635" y="827"/>
                  </a:lnTo>
                  <a:lnTo>
                    <a:pt x="683" y="838"/>
                  </a:lnTo>
                  <a:lnTo>
                    <a:pt x="683" y="838"/>
                  </a:lnTo>
                  <a:lnTo>
                    <a:pt x="704" y="840"/>
                  </a:lnTo>
                  <a:lnTo>
                    <a:pt x="718" y="838"/>
                  </a:lnTo>
                  <a:lnTo>
                    <a:pt x="723" y="837"/>
                  </a:lnTo>
                  <a:lnTo>
                    <a:pt x="726" y="834"/>
                  </a:lnTo>
                  <a:lnTo>
                    <a:pt x="726" y="834"/>
                  </a:lnTo>
                  <a:lnTo>
                    <a:pt x="729" y="830"/>
                  </a:lnTo>
                  <a:lnTo>
                    <a:pt x="735" y="826"/>
                  </a:lnTo>
                  <a:lnTo>
                    <a:pt x="754" y="816"/>
                  </a:lnTo>
                  <a:lnTo>
                    <a:pt x="762" y="811"/>
                  </a:lnTo>
                  <a:lnTo>
                    <a:pt x="770" y="807"/>
                  </a:lnTo>
                  <a:lnTo>
                    <a:pt x="773" y="803"/>
                  </a:lnTo>
                  <a:lnTo>
                    <a:pt x="773" y="800"/>
                  </a:lnTo>
                  <a:lnTo>
                    <a:pt x="772" y="799"/>
                  </a:lnTo>
                  <a:lnTo>
                    <a:pt x="772" y="799"/>
                  </a:lnTo>
                  <a:lnTo>
                    <a:pt x="769" y="797"/>
                  </a:lnTo>
                  <a:lnTo>
                    <a:pt x="762" y="797"/>
                  </a:lnTo>
                  <a:lnTo>
                    <a:pt x="748" y="799"/>
                  </a:lnTo>
                  <a:lnTo>
                    <a:pt x="729" y="805"/>
                  </a:lnTo>
                  <a:lnTo>
                    <a:pt x="729" y="805"/>
                  </a:lnTo>
                  <a:lnTo>
                    <a:pt x="735" y="802"/>
                  </a:lnTo>
                  <a:lnTo>
                    <a:pt x="748" y="792"/>
                  </a:lnTo>
                  <a:lnTo>
                    <a:pt x="753" y="786"/>
                  </a:lnTo>
                  <a:lnTo>
                    <a:pt x="757" y="781"/>
                  </a:lnTo>
                  <a:lnTo>
                    <a:pt x="759" y="776"/>
                  </a:lnTo>
                  <a:lnTo>
                    <a:pt x="759" y="775"/>
                  </a:lnTo>
                  <a:lnTo>
                    <a:pt x="757" y="773"/>
                  </a:lnTo>
                  <a:lnTo>
                    <a:pt x="757" y="773"/>
                  </a:lnTo>
                  <a:lnTo>
                    <a:pt x="754" y="773"/>
                  </a:lnTo>
                  <a:lnTo>
                    <a:pt x="751" y="775"/>
                  </a:lnTo>
                  <a:lnTo>
                    <a:pt x="742" y="778"/>
                  </a:lnTo>
                  <a:lnTo>
                    <a:pt x="742" y="722"/>
                  </a:lnTo>
                  <a:lnTo>
                    <a:pt x="715" y="713"/>
                  </a:lnTo>
                  <a:lnTo>
                    <a:pt x="691" y="713"/>
                  </a:lnTo>
                  <a:lnTo>
                    <a:pt x="691" y="667"/>
                  </a:lnTo>
                  <a:lnTo>
                    <a:pt x="675" y="667"/>
                  </a:lnTo>
                  <a:lnTo>
                    <a:pt x="675" y="605"/>
                  </a:lnTo>
                  <a:lnTo>
                    <a:pt x="653" y="605"/>
                  </a:lnTo>
                  <a:lnTo>
                    <a:pt x="653" y="587"/>
                  </a:lnTo>
                  <a:lnTo>
                    <a:pt x="624" y="587"/>
                  </a:lnTo>
                  <a:lnTo>
                    <a:pt x="624" y="605"/>
                  </a:lnTo>
                  <a:lnTo>
                    <a:pt x="602" y="605"/>
                  </a:lnTo>
                  <a:lnTo>
                    <a:pt x="602" y="667"/>
                  </a:lnTo>
                  <a:lnTo>
                    <a:pt x="596" y="667"/>
                  </a:lnTo>
                  <a:lnTo>
                    <a:pt x="596" y="605"/>
                  </a:lnTo>
                  <a:lnTo>
                    <a:pt x="574" y="605"/>
                  </a:lnTo>
                  <a:lnTo>
                    <a:pt x="574" y="587"/>
                  </a:lnTo>
                  <a:lnTo>
                    <a:pt x="547" y="587"/>
                  </a:lnTo>
                  <a:lnTo>
                    <a:pt x="547" y="605"/>
                  </a:lnTo>
                  <a:lnTo>
                    <a:pt x="525" y="605"/>
                  </a:lnTo>
                  <a:lnTo>
                    <a:pt x="525" y="667"/>
                  </a:lnTo>
                  <a:lnTo>
                    <a:pt x="504" y="667"/>
                  </a:lnTo>
                  <a:lnTo>
                    <a:pt x="504" y="667"/>
                  </a:lnTo>
                  <a:lnTo>
                    <a:pt x="502" y="570"/>
                  </a:lnTo>
                  <a:lnTo>
                    <a:pt x="499" y="475"/>
                  </a:lnTo>
                  <a:lnTo>
                    <a:pt x="496" y="433"/>
                  </a:lnTo>
                  <a:lnTo>
                    <a:pt x="493" y="400"/>
                  </a:lnTo>
                  <a:lnTo>
                    <a:pt x="490" y="376"/>
                  </a:lnTo>
                  <a:lnTo>
                    <a:pt x="488" y="368"/>
                  </a:lnTo>
                  <a:lnTo>
                    <a:pt x="485" y="365"/>
                  </a:lnTo>
                  <a:lnTo>
                    <a:pt x="485" y="365"/>
                  </a:lnTo>
                  <a:lnTo>
                    <a:pt x="477" y="360"/>
                  </a:lnTo>
                  <a:lnTo>
                    <a:pt x="463" y="352"/>
                  </a:lnTo>
                  <a:lnTo>
                    <a:pt x="423" y="337"/>
                  </a:lnTo>
                  <a:lnTo>
                    <a:pt x="368" y="314"/>
                  </a:lnTo>
                  <a:lnTo>
                    <a:pt x="368" y="314"/>
                  </a:lnTo>
                  <a:lnTo>
                    <a:pt x="369" y="311"/>
                  </a:lnTo>
                  <a:lnTo>
                    <a:pt x="371" y="306"/>
                  </a:lnTo>
                  <a:lnTo>
                    <a:pt x="368" y="303"/>
                  </a:lnTo>
                  <a:lnTo>
                    <a:pt x="368" y="303"/>
                  </a:lnTo>
                  <a:lnTo>
                    <a:pt x="334" y="281"/>
                  </a:lnTo>
                  <a:lnTo>
                    <a:pt x="334" y="281"/>
                  </a:lnTo>
                  <a:lnTo>
                    <a:pt x="344" y="278"/>
                  </a:lnTo>
                  <a:lnTo>
                    <a:pt x="349" y="275"/>
                  </a:lnTo>
                  <a:lnTo>
                    <a:pt x="352" y="271"/>
                  </a:lnTo>
                  <a:lnTo>
                    <a:pt x="352" y="270"/>
                  </a:lnTo>
                  <a:lnTo>
                    <a:pt x="352" y="270"/>
                  </a:lnTo>
                  <a:lnTo>
                    <a:pt x="352" y="240"/>
                  </a:lnTo>
                  <a:lnTo>
                    <a:pt x="355" y="221"/>
                  </a:lnTo>
                  <a:lnTo>
                    <a:pt x="357" y="210"/>
                  </a:lnTo>
                  <a:lnTo>
                    <a:pt x="357" y="210"/>
                  </a:lnTo>
                  <a:lnTo>
                    <a:pt x="360" y="198"/>
                  </a:lnTo>
                  <a:lnTo>
                    <a:pt x="361" y="181"/>
                  </a:lnTo>
                  <a:lnTo>
                    <a:pt x="363" y="159"/>
                  </a:lnTo>
                  <a:lnTo>
                    <a:pt x="363" y="143"/>
                  </a:lnTo>
                  <a:lnTo>
                    <a:pt x="363" y="143"/>
                  </a:lnTo>
                  <a:lnTo>
                    <a:pt x="364" y="135"/>
                  </a:lnTo>
                  <a:lnTo>
                    <a:pt x="368" y="119"/>
                  </a:lnTo>
                  <a:lnTo>
                    <a:pt x="371" y="97"/>
                  </a:lnTo>
                  <a:lnTo>
                    <a:pt x="371" y="86"/>
                  </a:lnTo>
                  <a:lnTo>
                    <a:pt x="368" y="75"/>
                  </a:lnTo>
                  <a:lnTo>
                    <a:pt x="368" y="75"/>
                  </a:lnTo>
                  <a:lnTo>
                    <a:pt x="364" y="65"/>
                  </a:lnTo>
                  <a:lnTo>
                    <a:pt x="361" y="56"/>
                  </a:lnTo>
                  <a:lnTo>
                    <a:pt x="352" y="41"/>
                  </a:lnTo>
                  <a:lnTo>
                    <a:pt x="344" y="30"/>
                  </a:lnTo>
                  <a:lnTo>
                    <a:pt x="341" y="25"/>
                  </a:lnTo>
                  <a:lnTo>
                    <a:pt x="341" y="25"/>
                  </a:lnTo>
                  <a:lnTo>
                    <a:pt x="339" y="21"/>
                  </a:lnTo>
                  <a:lnTo>
                    <a:pt x="334" y="16"/>
                  </a:lnTo>
                  <a:lnTo>
                    <a:pt x="330" y="11"/>
                  </a:lnTo>
                  <a:lnTo>
                    <a:pt x="323" y="8"/>
                  </a:lnTo>
                  <a:lnTo>
                    <a:pt x="323" y="8"/>
                  </a:lnTo>
                  <a:lnTo>
                    <a:pt x="312" y="3"/>
                  </a:lnTo>
                  <a:lnTo>
                    <a:pt x="304" y="2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280" y="2"/>
                  </a:lnTo>
                  <a:lnTo>
                    <a:pt x="263" y="3"/>
                  </a:lnTo>
                  <a:lnTo>
                    <a:pt x="241" y="8"/>
                  </a:lnTo>
                  <a:lnTo>
                    <a:pt x="241" y="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3501B728-E109-4917-B7CB-171060345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9338" y="484188"/>
              <a:ext cx="292100" cy="377825"/>
            </a:xfrm>
            <a:custGeom>
              <a:avLst/>
              <a:gdLst>
                <a:gd name="T0" fmla="*/ 6 w 184"/>
                <a:gd name="T1" fmla="*/ 30 h 238"/>
                <a:gd name="T2" fmla="*/ 6 w 184"/>
                <a:gd name="T3" fmla="*/ 30 h 238"/>
                <a:gd name="T4" fmla="*/ 16 w 184"/>
                <a:gd name="T5" fmla="*/ 59 h 238"/>
                <a:gd name="T6" fmla="*/ 25 w 184"/>
                <a:gd name="T7" fmla="*/ 86 h 238"/>
                <a:gd name="T8" fmla="*/ 38 w 184"/>
                <a:gd name="T9" fmla="*/ 113 h 238"/>
                <a:gd name="T10" fmla="*/ 38 w 184"/>
                <a:gd name="T11" fmla="*/ 113 h 238"/>
                <a:gd name="T12" fmla="*/ 44 w 184"/>
                <a:gd name="T13" fmla="*/ 125 h 238"/>
                <a:gd name="T14" fmla="*/ 52 w 184"/>
                <a:gd name="T15" fmla="*/ 136 h 238"/>
                <a:gd name="T16" fmla="*/ 66 w 184"/>
                <a:gd name="T17" fmla="*/ 155 h 238"/>
                <a:gd name="T18" fmla="*/ 79 w 184"/>
                <a:gd name="T19" fmla="*/ 170 h 238"/>
                <a:gd name="T20" fmla="*/ 84 w 184"/>
                <a:gd name="T21" fmla="*/ 174 h 238"/>
                <a:gd name="T22" fmla="*/ 120 w 184"/>
                <a:gd name="T23" fmla="*/ 174 h 238"/>
                <a:gd name="T24" fmla="*/ 120 w 184"/>
                <a:gd name="T25" fmla="*/ 174 h 238"/>
                <a:gd name="T26" fmla="*/ 136 w 184"/>
                <a:gd name="T27" fmla="*/ 141 h 238"/>
                <a:gd name="T28" fmla="*/ 149 w 184"/>
                <a:gd name="T29" fmla="*/ 114 h 238"/>
                <a:gd name="T30" fmla="*/ 158 w 184"/>
                <a:gd name="T31" fmla="*/ 90 h 238"/>
                <a:gd name="T32" fmla="*/ 158 w 184"/>
                <a:gd name="T33" fmla="*/ 90 h 238"/>
                <a:gd name="T34" fmla="*/ 165 w 184"/>
                <a:gd name="T35" fmla="*/ 65 h 238"/>
                <a:gd name="T36" fmla="*/ 171 w 184"/>
                <a:gd name="T37" fmla="*/ 36 h 238"/>
                <a:gd name="T38" fmla="*/ 177 w 184"/>
                <a:gd name="T39" fmla="*/ 0 h 238"/>
                <a:gd name="T40" fmla="*/ 184 w 184"/>
                <a:gd name="T41" fmla="*/ 16 h 238"/>
                <a:gd name="T42" fmla="*/ 184 w 184"/>
                <a:gd name="T43" fmla="*/ 16 h 238"/>
                <a:gd name="T44" fmla="*/ 163 w 184"/>
                <a:gd name="T45" fmla="*/ 97 h 238"/>
                <a:gd name="T46" fmla="*/ 163 w 184"/>
                <a:gd name="T47" fmla="*/ 97 h 238"/>
                <a:gd name="T48" fmla="*/ 127 w 184"/>
                <a:gd name="T49" fmla="*/ 174 h 238"/>
                <a:gd name="T50" fmla="*/ 150 w 184"/>
                <a:gd name="T51" fmla="*/ 168 h 238"/>
                <a:gd name="T52" fmla="*/ 150 w 184"/>
                <a:gd name="T53" fmla="*/ 238 h 238"/>
                <a:gd name="T54" fmla="*/ 49 w 184"/>
                <a:gd name="T55" fmla="*/ 235 h 238"/>
                <a:gd name="T56" fmla="*/ 51 w 184"/>
                <a:gd name="T57" fmla="*/ 178 h 238"/>
                <a:gd name="T58" fmla="*/ 76 w 184"/>
                <a:gd name="T59" fmla="*/ 174 h 238"/>
                <a:gd name="T60" fmla="*/ 76 w 184"/>
                <a:gd name="T61" fmla="*/ 174 h 238"/>
                <a:gd name="T62" fmla="*/ 71 w 184"/>
                <a:gd name="T63" fmla="*/ 168 h 238"/>
                <a:gd name="T64" fmla="*/ 58 w 184"/>
                <a:gd name="T65" fmla="*/ 155 h 238"/>
                <a:gd name="T66" fmla="*/ 43 w 184"/>
                <a:gd name="T67" fmla="*/ 136 h 238"/>
                <a:gd name="T68" fmla="*/ 36 w 184"/>
                <a:gd name="T69" fmla="*/ 125 h 238"/>
                <a:gd name="T70" fmla="*/ 30 w 184"/>
                <a:gd name="T71" fmla="*/ 114 h 238"/>
                <a:gd name="T72" fmla="*/ 30 w 184"/>
                <a:gd name="T73" fmla="*/ 114 h 238"/>
                <a:gd name="T74" fmla="*/ 20 w 184"/>
                <a:gd name="T75" fmla="*/ 89 h 238"/>
                <a:gd name="T76" fmla="*/ 11 w 184"/>
                <a:gd name="T77" fmla="*/ 62 h 238"/>
                <a:gd name="T78" fmla="*/ 0 w 184"/>
                <a:gd name="T79" fmla="*/ 30 h 238"/>
                <a:gd name="T80" fmla="*/ 6 w 184"/>
                <a:gd name="T81" fmla="*/ 3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84" h="238">
                  <a:moveTo>
                    <a:pt x="6" y="30"/>
                  </a:moveTo>
                  <a:lnTo>
                    <a:pt x="6" y="30"/>
                  </a:lnTo>
                  <a:lnTo>
                    <a:pt x="16" y="59"/>
                  </a:lnTo>
                  <a:lnTo>
                    <a:pt x="25" y="86"/>
                  </a:lnTo>
                  <a:lnTo>
                    <a:pt x="38" y="113"/>
                  </a:lnTo>
                  <a:lnTo>
                    <a:pt x="38" y="113"/>
                  </a:lnTo>
                  <a:lnTo>
                    <a:pt x="44" y="125"/>
                  </a:lnTo>
                  <a:lnTo>
                    <a:pt x="52" y="136"/>
                  </a:lnTo>
                  <a:lnTo>
                    <a:pt x="66" y="155"/>
                  </a:lnTo>
                  <a:lnTo>
                    <a:pt x="79" y="170"/>
                  </a:lnTo>
                  <a:lnTo>
                    <a:pt x="84" y="174"/>
                  </a:lnTo>
                  <a:lnTo>
                    <a:pt x="120" y="174"/>
                  </a:lnTo>
                  <a:lnTo>
                    <a:pt x="120" y="174"/>
                  </a:lnTo>
                  <a:lnTo>
                    <a:pt x="136" y="141"/>
                  </a:lnTo>
                  <a:lnTo>
                    <a:pt x="149" y="114"/>
                  </a:lnTo>
                  <a:lnTo>
                    <a:pt x="158" y="90"/>
                  </a:lnTo>
                  <a:lnTo>
                    <a:pt x="158" y="90"/>
                  </a:lnTo>
                  <a:lnTo>
                    <a:pt x="165" y="65"/>
                  </a:lnTo>
                  <a:lnTo>
                    <a:pt x="171" y="36"/>
                  </a:lnTo>
                  <a:lnTo>
                    <a:pt x="177" y="0"/>
                  </a:lnTo>
                  <a:lnTo>
                    <a:pt x="184" y="16"/>
                  </a:lnTo>
                  <a:lnTo>
                    <a:pt x="184" y="16"/>
                  </a:lnTo>
                  <a:lnTo>
                    <a:pt x="163" y="97"/>
                  </a:lnTo>
                  <a:lnTo>
                    <a:pt x="163" y="97"/>
                  </a:lnTo>
                  <a:lnTo>
                    <a:pt x="127" y="174"/>
                  </a:lnTo>
                  <a:lnTo>
                    <a:pt x="150" y="168"/>
                  </a:lnTo>
                  <a:lnTo>
                    <a:pt x="150" y="238"/>
                  </a:lnTo>
                  <a:lnTo>
                    <a:pt x="49" y="235"/>
                  </a:lnTo>
                  <a:lnTo>
                    <a:pt x="51" y="178"/>
                  </a:lnTo>
                  <a:lnTo>
                    <a:pt x="76" y="174"/>
                  </a:lnTo>
                  <a:lnTo>
                    <a:pt x="76" y="174"/>
                  </a:lnTo>
                  <a:lnTo>
                    <a:pt x="71" y="168"/>
                  </a:lnTo>
                  <a:lnTo>
                    <a:pt x="58" y="155"/>
                  </a:lnTo>
                  <a:lnTo>
                    <a:pt x="43" y="136"/>
                  </a:lnTo>
                  <a:lnTo>
                    <a:pt x="36" y="125"/>
                  </a:lnTo>
                  <a:lnTo>
                    <a:pt x="30" y="114"/>
                  </a:lnTo>
                  <a:lnTo>
                    <a:pt x="30" y="114"/>
                  </a:lnTo>
                  <a:lnTo>
                    <a:pt x="20" y="89"/>
                  </a:lnTo>
                  <a:lnTo>
                    <a:pt x="11" y="62"/>
                  </a:lnTo>
                  <a:lnTo>
                    <a:pt x="0" y="30"/>
                  </a:lnTo>
                  <a:lnTo>
                    <a:pt x="6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53BC336C-E7F6-4A71-AFE7-74A61C4CBA2C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物を運ぶスーツ姿の男性のシルエット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9259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>
            <a:extLst>
              <a:ext uri="{FF2B5EF4-FFF2-40B4-BE49-F238E27FC236}">
                <a16:creationId xmlns:a16="http://schemas.microsoft.com/office/drawing/2014/main" id="{DC8AC890-51E2-4A1B-AB11-3BA56D85422A}"/>
              </a:ext>
            </a:extLst>
          </p:cNvPr>
          <p:cNvSpPr>
            <a:spLocks/>
          </p:cNvSpPr>
          <p:nvPr/>
        </p:nvSpPr>
        <p:spPr bwMode="auto">
          <a:xfrm>
            <a:off x="4231987" y="951897"/>
            <a:ext cx="1262092" cy="2512028"/>
          </a:xfrm>
          <a:custGeom>
            <a:avLst/>
            <a:gdLst>
              <a:gd name="T0" fmla="*/ 474 w 1142"/>
              <a:gd name="T1" fmla="*/ 247 h 2273"/>
              <a:gd name="T2" fmla="*/ 469 w 1142"/>
              <a:gd name="T3" fmla="*/ 281 h 2273"/>
              <a:gd name="T4" fmla="*/ 479 w 1142"/>
              <a:gd name="T5" fmla="*/ 333 h 2273"/>
              <a:gd name="T6" fmla="*/ 493 w 1142"/>
              <a:gd name="T7" fmla="*/ 351 h 2273"/>
              <a:gd name="T8" fmla="*/ 526 w 1142"/>
              <a:gd name="T9" fmla="*/ 484 h 2273"/>
              <a:gd name="T10" fmla="*/ 380 w 1142"/>
              <a:gd name="T11" fmla="*/ 771 h 2273"/>
              <a:gd name="T12" fmla="*/ 289 w 1142"/>
              <a:gd name="T13" fmla="*/ 783 h 2273"/>
              <a:gd name="T14" fmla="*/ 0 w 1142"/>
              <a:gd name="T15" fmla="*/ 802 h 2273"/>
              <a:gd name="T16" fmla="*/ 15 w 1142"/>
              <a:gd name="T17" fmla="*/ 864 h 2273"/>
              <a:gd name="T18" fmla="*/ 81 w 1142"/>
              <a:gd name="T19" fmla="*/ 878 h 2273"/>
              <a:gd name="T20" fmla="*/ 257 w 1142"/>
              <a:gd name="T21" fmla="*/ 911 h 2273"/>
              <a:gd name="T22" fmla="*/ 271 w 1142"/>
              <a:gd name="T23" fmla="*/ 911 h 2273"/>
              <a:gd name="T24" fmla="*/ 291 w 1142"/>
              <a:gd name="T25" fmla="*/ 920 h 2273"/>
              <a:gd name="T26" fmla="*/ 318 w 1142"/>
              <a:gd name="T27" fmla="*/ 920 h 2273"/>
              <a:gd name="T28" fmla="*/ 398 w 1142"/>
              <a:gd name="T29" fmla="*/ 916 h 2273"/>
              <a:gd name="T30" fmla="*/ 402 w 1142"/>
              <a:gd name="T31" fmla="*/ 1000 h 2273"/>
              <a:gd name="T32" fmla="*/ 407 w 1142"/>
              <a:gd name="T33" fmla="*/ 1185 h 2273"/>
              <a:gd name="T34" fmla="*/ 422 w 1142"/>
              <a:gd name="T35" fmla="*/ 1247 h 2273"/>
              <a:gd name="T36" fmla="*/ 469 w 1142"/>
              <a:gd name="T37" fmla="*/ 1257 h 2273"/>
              <a:gd name="T38" fmla="*/ 501 w 1142"/>
              <a:gd name="T39" fmla="*/ 1921 h 2273"/>
              <a:gd name="T40" fmla="*/ 511 w 1142"/>
              <a:gd name="T41" fmla="*/ 2002 h 2273"/>
              <a:gd name="T42" fmla="*/ 519 w 1142"/>
              <a:gd name="T43" fmla="*/ 2128 h 2273"/>
              <a:gd name="T44" fmla="*/ 497 w 1142"/>
              <a:gd name="T45" fmla="*/ 2179 h 2273"/>
              <a:gd name="T46" fmla="*/ 401 w 1142"/>
              <a:gd name="T47" fmla="*/ 2223 h 2273"/>
              <a:gd name="T48" fmla="*/ 385 w 1142"/>
              <a:gd name="T49" fmla="*/ 2239 h 2273"/>
              <a:gd name="T50" fmla="*/ 493 w 1142"/>
              <a:gd name="T51" fmla="*/ 2273 h 2273"/>
              <a:gd name="T52" fmla="*/ 607 w 1142"/>
              <a:gd name="T53" fmla="*/ 2268 h 2273"/>
              <a:gd name="T54" fmla="*/ 691 w 1142"/>
              <a:gd name="T55" fmla="*/ 2211 h 2273"/>
              <a:gd name="T56" fmla="*/ 728 w 1142"/>
              <a:gd name="T57" fmla="*/ 2093 h 2273"/>
              <a:gd name="T58" fmla="*/ 818 w 1142"/>
              <a:gd name="T59" fmla="*/ 1974 h 2273"/>
              <a:gd name="T60" fmla="*/ 890 w 1142"/>
              <a:gd name="T61" fmla="*/ 2049 h 2273"/>
              <a:gd name="T62" fmla="*/ 928 w 1142"/>
              <a:gd name="T63" fmla="*/ 2073 h 2273"/>
              <a:gd name="T64" fmla="*/ 910 w 1142"/>
              <a:gd name="T65" fmla="*/ 2133 h 2273"/>
              <a:gd name="T66" fmla="*/ 869 w 1142"/>
              <a:gd name="T67" fmla="*/ 2188 h 2273"/>
              <a:gd name="T68" fmla="*/ 873 w 1142"/>
              <a:gd name="T69" fmla="*/ 2210 h 2273"/>
              <a:gd name="T70" fmla="*/ 949 w 1142"/>
              <a:gd name="T71" fmla="*/ 2218 h 2273"/>
              <a:gd name="T72" fmla="*/ 1041 w 1142"/>
              <a:gd name="T73" fmla="*/ 2156 h 2273"/>
              <a:gd name="T74" fmla="*/ 1113 w 1142"/>
              <a:gd name="T75" fmla="*/ 2002 h 2273"/>
              <a:gd name="T76" fmla="*/ 1142 w 1142"/>
              <a:gd name="T77" fmla="*/ 1906 h 2273"/>
              <a:gd name="T78" fmla="*/ 1134 w 1142"/>
              <a:gd name="T79" fmla="*/ 1880 h 2273"/>
              <a:gd name="T80" fmla="*/ 1023 w 1142"/>
              <a:gd name="T81" fmla="*/ 1859 h 2273"/>
              <a:gd name="T82" fmla="*/ 753 w 1142"/>
              <a:gd name="T83" fmla="*/ 1604 h 2273"/>
              <a:gd name="T84" fmla="*/ 822 w 1142"/>
              <a:gd name="T85" fmla="*/ 1349 h 2273"/>
              <a:gd name="T86" fmla="*/ 886 w 1142"/>
              <a:gd name="T87" fmla="*/ 1274 h 2273"/>
              <a:gd name="T88" fmla="*/ 895 w 1142"/>
              <a:gd name="T89" fmla="*/ 1224 h 2273"/>
              <a:gd name="T90" fmla="*/ 852 w 1142"/>
              <a:gd name="T91" fmla="*/ 628 h 2273"/>
              <a:gd name="T92" fmla="*/ 860 w 1142"/>
              <a:gd name="T93" fmla="*/ 502 h 2273"/>
              <a:gd name="T94" fmla="*/ 843 w 1142"/>
              <a:gd name="T95" fmla="*/ 394 h 2273"/>
              <a:gd name="T96" fmla="*/ 738 w 1142"/>
              <a:gd name="T97" fmla="*/ 289 h 2273"/>
              <a:gd name="T98" fmla="*/ 743 w 1142"/>
              <a:gd name="T99" fmla="*/ 252 h 2273"/>
              <a:gd name="T100" fmla="*/ 766 w 1142"/>
              <a:gd name="T101" fmla="*/ 200 h 2273"/>
              <a:gd name="T102" fmla="*/ 748 w 1142"/>
              <a:gd name="T103" fmla="*/ 123 h 2273"/>
              <a:gd name="T104" fmla="*/ 678 w 1142"/>
              <a:gd name="T105" fmla="*/ 15 h 2273"/>
              <a:gd name="T106" fmla="*/ 592 w 1142"/>
              <a:gd name="T107" fmla="*/ 10 h 2273"/>
              <a:gd name="T108" fmla="*/ 535 w 1142"/>
              <a:gd name="T109" fmla="*/ 5 h 2273"/>
              <a:gd name="T110" fmla="*/ 479 w 1142"/>
              <a:gd name="T111" fmla="*/ 26 h 2273"/>
              <a:gd name="T112" fmla="*/ 454 w 1142"/>
              <a:gd name="T113" fmla="*/ 94 h 2273"/>
              <a:gd name="T114" fmla="*/ 464 w 1142"/>
              <a:gd name="T115" fmla="*/ 170 h 2273"/>
              <a:gd name="T116" fmla="*/ 450 w 1142"/>
              <a:gd name="T117" fmla="*/ 224 h 2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42" h="2273">
                <a:moveTo>
                  <a:pt x="450" y="227"/>
                </a:moveTo>
                <a:lnTo>
                  <a:pt x="450" y="227"/>
                </a:lnTo>
                <a:lnTo>
                  <a:pt x="462" y="240"/>
                </a:lnTo>
                <a:lnTo>
                  <a:pt x="471" y="245"/>
                </a:lnTo>
                <a:lnTo>
                  <a:pt x="474" y="247"/>
                </a:lnTo>
                <a:lnTo>
                  <a:pt x="474" y="247"/>
                </a:lnTo>
                <a:lnTo>
                  <a:pt x="474" y="247"/>
                </a:lnTo>
                <a:lnTo>
                  <a:pt x="474" y="247"/>
                </a:lnTo>
                <a:lnTo>
                  <a:pt x="474" y="247"/>
                </a:lnTo>
                <a:lnTo>
                  <a:pt x="474" y="247"/>
                </a:lnTo>
                <a:lnTo>
                  <a:pt x="469" y="268"/>
                </a:lnTo>
                <a:lnTo>
                  <a:pt x="469" y="281"/>
                </a:lnTo>
                <a:lnTo>
                  <a:pt x="469" y="289"/>
                </a:lnTo>
                <a:lnTo>
                  <a:pt x="469" y="289"/>
                </a:lnTo>
                <a:lnTo>
                  <a:pt x="471" y="297"/>
                </a:lnTo>
                <a:lnTo>
                  <a:pt x="474" y="310"/>
                </a:lnTo>
                <a:lnTo>
                  <a:pt x="475" y="323"/>
                </a:lnTo>
                <a:lnTo>
                  <a:pt x="479" y="333"/>
                </a:lnTo>
                <a:lnTo>
                  <a:pt x="479" y="333"/>
                </a:lnTo>
                <a:lnTo>
                  <a:pt x="480" y="338"/>
                </a:lnTo>
                <a:lnTo>
                  <a:pt x="482" y="343"/>
                </a:lnTo>
                <a:lnTo>
                  <a:pt x="485" y="347"/>
                </a:lnTo>
                <a:lnTo>
                  <a:pt x="488" y="349"/>
                </a:lnTo>
                <a:lnTo>
                  <a:pt x="493" y="351"/>
                </a:lnTo>
                <a:lnTo>
                  <a:pt x="493" y="351"/>
                </a:lnTo>
                <a:lnTo>
                  <a:pt x="545" y="360"/>
                </a:lnTo>
                <a:lnTo>
                  <a:pt x="535" y="394"/>
                </a:lnTo>
                <a:lnTo>
                  <a:pt x="550" y="417"/>
                </a:lnTo>
                <a:lnTo>
                  <a:pt x="526" y="451"/>
                </a:lnTo>
                <a:lnTo>
                  <a:pt x="526" y="484"/>
                </a:lnTo>
                <a:lnTo>
                  <a:pt x="498" y="711"/>
                </a:lnTo>
                <a:lnTo>
                  <a:pt x="454" y="763"/>
                </a:lnTo>
                <a:lnTo>
                  <a:pt x="412" y="778"/>
                </a:lnTo>
                <a:lnTo>
                  <a:pt x="412" y="778"/>
                </a:lnTo>
                <a:lnTo>
                  <a:pt x="394" y="774"/>
                </a:lnTo>
                <a:lnTo>
                  <a:pt x="380" y="771"/>
                </a:lnTo>
                <a:lnTo>
                  <a:pt x="365" y="768"/>
                </a:lnTo>
                <a:lnTo>
                  <a:pt x="365" y="768"/>
                </a:lnTo>
                <a:lnTo>
                  <a:pt x="339" y="768"/>
                </a:lnTo>
                <a:lnTo>
                  <a:pt x="326" y="768"/>
                </a:lnTo>
                <a:lnTo>
                  <a:pt x="313" y="768"/>
                </a:lnTo>
                <a:lnTo>
                  <a:pt x="289" y="783"/>
                </a:lnTo>
                <a:lnTo>
                  <a:pt x="90" y="760"/>
                </a:lnTo>
                <a:lnTo>
                  <a:pt x="52" y="750"/>
                </a:lnTo>
                <a:lnTo>
                  <a:pt x="52" y="787"/>
                </a:lnTo>
                <a:lnTo>
                  <a:pt x="15" y="783"/>
                </a:lnTo>
                <a:lnTo>
                  <a:pt x="20" y="802"/>
                </a:lnTo>
                <a:lnTo>
                  <a:pt x="0" y="802"/>
                </a:lnTo>
                <a:lnTo>
                  <a:pt x="0" y="802"/>
                </a:lnTo>
                <a:lnTo>
                  <a:pt x="2" y="812"/>
                </a:lnTo>
                <a:lnTo>
                  <a:pt x="5" y="833"/>
                </a:lnTo>
                <a:lnTo>
                  <a:pt x="9" y="844"/>
                </a:lnTo>
                <a:lnTo>
                  <a:pt x="12" y="856"/>
                </a:lnTo>
                <a:lnTo>
                  <a:pt x="15" y="864"/>
                </a:lnTo>
                <a:lnTo>
                  <a:pt x="17" y="867"/>
                </a:lnTo>
                <a:lnTo>
                  <a:pt x="20" y="869"/>
                </a:lnTo>
                <a:lnTo>
                  <a:pt x="20" y="869"/>
                </a:lnTo>
                <a:lnTo>
                  <a:pt x="34" y="872"/>
                </a:lnTo>
                <a:lnTo>
                  <a:pt x="56" y="875"/>
                </a:lnTo>
                <a:lnTo>
                  <a:pt x="81" y="878"/>
                </a:lnTo>
                <a:lnTo>
                  <a:pt x="247" y="901"/>
                </a:lnTo>
                <a:lnTo>
                  <a:pt x="247" y="901"/>
                </a:lnTo>
                <a:lnTo>
                  <a:pt x="248" y="906"/>
                </a:lnTo>
                <a:lnTo>
                  <a:pt x="252" y="909"/>
                </a:lnTo>
                <a:lnTo>
                  <a:pt x="257" y="911"/>
                </a:lnTo>
                <a:lnTo>
                  <a:pt x="257" y="911"/>
                </a:lnTo>
                <a:lnTo>
                  <a:pt x="263" y="911"/>
                </a:lnTo>
                <a:lnTo>
                  <a:pt x="268" y="906"/>
                </a:lnTo>
                <a:lnTo>
                  <a:pt x="274" y="901"/>
                </a:lnTo>
                <a:lnTo>
                  <a:pt x="274" y="901"/>
                </a:lnTo>
                <a:lnTo>
                  <a:pt x="273" y="904"/>
                </a:lnTo>
                <a:lnTo>
                  <a:pt x="271" y="911"/>
                </a:lnTo>
                <a:lnTo>
                  <a:pt x="271" y="914"/>
                </a:lnTo>
                <a:lnTo>
                  <a:pt x="273" y="917"/>
                </a:lnTo>
                <a:lnTo>
                  <a:pt x="274" y="919"/>
                </a:lnTo>
                <a:lnTo>
                  <a:pt x="279" y="920"/>
                </a:lnTo>
                <a:lnTo>
                  <a:pt x="279" y="920"/>
                </a:lnTo>
                <a:lnTo>
                  <a:pt x="291" y="920"/>
                </a:lnTo>
                <a:lnTo>
                  <a:pt x="297" y="919"/>
                </a:lnTo>
                <a:lnTo>
                  <a:pt x="304" y="916"/>
                </a:lnTo>
                <a:lnTo>
                  <a:pt x="304" y="916"/>
                </a:lnTo>
                <a:lnTo>
                  <a:pt x="305" y="916"/>
                </a:lnTo>
                <a:lnTo>
                  <a:pt x="318" y="920"/>
                </a:lnTo>
                <a:lnTo>
                  <a:pt x="318" y="920"/>
                </a:lnTo>
                <a:lnTo>
                  <a:pt x="321" y="922"/>
                </a:lnTo>
                <a:lnTo>
                  <a:pt x="326" y="922"/>
                </a:lnTo>
                <a:lnTo>
                  <a:pt x="334" y="920"/>
                </a:lnTo>
                <a:lnTo>
                  <a:pt x="339" y="917"/>
                </a:lnTo>
                <a:lnTo>
                  <a:pt x="341" y="916"/>
                </a:lnTo>
                <a:lnTo>
                  <a:pt x="398" y="916"/>
                </a:lnTo>
                <a:lnTo>
                  <a:pt x="412" y="896"/>
                </a:lnTo>
                <a:lnTo>
                  <a:pt x="427" y="906"/>
                </a:lnTo>
                <a:lnTo>
                  <a:pt x="428" y="906"/>
                </a:lnTo>
                <a:lnTo>
                  <a:pt x="428" y="906"/>
                </a:lnTo>
                <a:lnTo>
                  <a:pt x="396" y="948"/>
                </a:lnTo>
                <a:lnTo>
                  <a:pt x="402" y="1000"/>
                </a:lnTo>
                <a:lnTo>
                  <a:pt x="441" y="966"/>
                </a:lnTo>
                <a:lnTo>
                  <a:pt x="441" y="966"/>
                </a:lnTo>
                <a:lnTo>
                  <a:pt x="419" y="1096"/>
                </a:lnTo>
                <a:lnTo>
                  <a:pt x="411" y="1154"/>
                </a:lnTo>
                <a:lnTo>
                  <a:pt x="407" y="1185"/>
                </a:lnTo>
                <a:lnTo>
                  <a:pt x="407" y="1185"/>
                </a:lnTo>
                <a:lnTo>
                  <a:pt x="406" y="1206"/>
                </a:lnTo>
                <a:lnTo>
                  <a:pt x="406" y="1222"/>
                </a:lnTo>
                <a:lnTo>
                  <a:pt x="406" y="1231"/>
                </a:lnTo>
                <a:lnTo>
                  <a:pt x="409" y="1237"/>
                </a:lnTo>
                <a:lnTo>
                  <a:pt x="414" y="1242"/>
                </a:lnTo>
                <a:lnTo>
                  <a:pt x="422" y="1247"/>
                </a:lnTo>
                <a:lnTo>
                  <a:pt x="422" y="1247"/>
                </a:lnTo>
                <a:lnTo>
                  <a:pt x="432" y="1252"/>
                </a:lnTo>
                <a:lnTo>
                  <a:pt x="440" y="1255"/>
                </a:lnTo>
                <a:lnTo>
                  <a:pt x="454" y="1257"/>
                </a:lnTo>
                <a:lnTo>
                  <a:pt x="466" y="1258"/>
                </a:lnTo>
                <a:lnTo>
                  <a:pt x="469" y="1257"/>
                </a:lnTo>
                <a:lnTo>
                  <a:pt x="469" y="1257"/>
                </a:lnTo>
                <a:lnTo>
                  <a:pt x="450" y="1674"/>
                </a:lnTo>
                <a:lnTo>
                  <a:pt x="450" y="1674"/>
                </a:lnTo>
                <a:lnTo>
                  <a:pt x="459" y="1722"/>
                </a:lnTo>
                <a:lnTo>
                  <a:pt x="480" y="1822"/>
                </a:lnTo>
                <a:lnTo>
                  <a:pt x="501" y="1921"/>
                </a:lnTo>
                <a:lnTo>
                  <a:pt x="511" y="1969"/>
                </a:lnTo>
                <a:lnTo>
                  <a:pt x="511" y="1969"/>
                </a:lnTo>
                <a:lnTo>
                  <a:pt x="513" y="1972"/>
                </a:lnTo>
                <a:lnTo>
                  <a:pt x="514" y="1976"/>
                </a:lnTo>
                <a:lnTo>
                  <a:pt x="514" y="1984"/>
                </a:lnTo>
                <a:lnTo>
                  <a:pt x="511" y="2002"/>
                </a:lnTo>
                <a:lnTo>
                  <a:pt x="511" y="2002"/>
                </a:lnTo>
                <a:lnTo>
                  <a:pt x="509" y="2016"/>
                </a:lnTo>
                <a:lnTo>
                  <a:pt x="509" y="2034"/>
                </a:lnTo>
                <a:lnTo>
                  <a:pt x="513" y="2076"/>
                </a:lnTo>
                <a:lnTo>
                  <a:pt x="518" y="2115"/>
                </a:lnTo>
                <a:lnTo>
                  <a:pt x="519" y="2128"/>
                </a:lnTo>
                <a:lnTo>
                  <a:pt x="521" y="2135"/>
                </a:lnTo>
                <a:lnTo>
                  <a:pt x="521" y="2135"/>
                </a:lnTo>
                <a:lnTo>
                  <a:pt x="531" y="2148"/>
                </a:lnTo>
                <a:lnTo>
                  <a:pt x="535" y="2154"/>
                </a:lnTo>
                <a:lnTo>
                  <a:pt x="535" y="2154"/>
                </a:lnTo>
                <a:lnTo>
                  <a:pt x="497" y="2179"/>
                </a:lnTo>
                <a:lnTo>
                  <a:pt x="467" y="2197"/>
                </a:lnTo>
                <a:lnTo>
                  <a:pt x="454" y="2206"/>
                </a:lnTo>
                <a:lnTo>
                  <a:pt x="454" y="2206"/>
                </a:lnTo>
                <a:lnTo>
                  <a:pt x="441" y="2210"/>
                </a:lnTo>
                <a:lnTo>
                  <a:pt x="414" y="2218"/>
                </a:lnTo>
                <a:lnTo>
                  <a:pt x="401" y="2223"/>
                </a:lnTo>
                <a:lnTo>
                  <a:pt x="390" y="2227"/>
                </a:lnTo>
                <a:lnTo>
                  <a:pt x="386" y="2229"/>
                </a:lnTo>
                <a:lnTo>
                  <a:pt x="383" y="2232"/>
                </a:lnTo>
                <a:lnTo>
                  <a:pt x="383" y="2235"/>
                </a:lnTo>
                <a:lnTo>
                  <a:pt x="385" y="2239"/>
                </a:lnTo>
                <a:lnTo>
                  <a:pt x="385" y="2239"/>
                </a:lnTo>
                <a:lnTo>
                  <a:pt x="391" y="2245"/>
                </a:lnTo>
                <a:lnTo>
                  <a:pt x="401" y="2252"/>
                </a:lnTo>
                <a:lnTo>
                  <a:pt x="414" y="2257"/>
                </a:lnTo>
                <a:lnTo>
                  <a:pt x="430" y="2261"/>
                </a:lnTo>
                <a:lnTo>
                  <a:pt x="464" y="2270"/>
                </a:lnTo>
                <a:lnTo>
                  <a:pt x="493" y="2273"/>
                </a:lnTo>
                <a:lnTo>
                  <a:pt x="493" y="2273"/>
                </a:lnTo>
                <a:lnTo>
                  <a:pt x="521" y="2273"/>
                </a:lnTo>
                <a:lnTo>
                  <a:pt x="553" y="2273"/>
                </a:lnTo>
                <a:lnTo>
                  <a:pt x="584" y="2271"/>
                </a:lnTo>
                <a:lnTo>
                  <a:pt x="607" y="2268"/>
                </a:lnTo>
                <a:lnTo>
                  <a:pt x="607" y="2268"/>
                </a:lnTo>
                <a:lnTo>
                  <a:pt x="616" y="2263"/>
                </a:lnTo>
                <a:lnTo>
                  <a:pt x="629" y="2257"/>
                </a:lnTo>
                <a:lnTo>
                  <a:pt x="659" y="2237"/>
                </a:lnTo>
                <a:lnTo>
                  <a:pt x="681" y="2219"/>
                </a:lnTo>
                <a:lnTo>
                  <a:pt x="691" y="2211"/>
                </a:lnTo>
                <a:lnTo>
                  <a:pt x="691" y="2211"/>
                </a:lnTo>
                <a:lnTo>
                  <a:pt x="714" y="2159"/>
                </a:lnTo>
                <a:lnTo>
                  <a:pt x="728" y="2122"/>
                </a:lnTo>
                <a:lnTo>
                  <a:pt x="733" y="2109"/>
                </a:lnTo>
                <a:lnTo>
                  <a:pt x="735" y="2101"/>
                </a:lnTo>
                <a:lnTo>
                  <a:pt x="735" y="2101"/>
                </a:lnTo>
                <a:lnTo>
                  <a:pt x="728" y="2093"/>
                </a:lnTo>
                <a:lnTo>
                  <a:pt x="719" y="2080"/>
                </a:lnTo>
                <a:lnTo>
                  <a:pt x="706" y="2063"/>
                </a:lnTo>
                <a:lnTo>
                  <a:pt x="701" y="1883"/>
                </a:lnTo>
                <a:lnTo>
                  <a:pt x="701" y="1883"/>
                </a:lnTo>
                <a:lnTo>
                  <a:pt x="769" y="1935"/>
                </a:lnTo>
                <a:lnTo>
                  <a:pt x="818" y="1974"/>
                </a:lnTo>
                <a:lnTo>
                  <a:pt x="837" y="1990"/>
                </a:lnTo>
                <a:lnTo>
                  <a:pt x="848" y="2002"/>
                </a:lnTo>
                <a:lnTo>
                  <a:pt x="848" y="2002"/>
                </a:lnTo>
                <a:lnTo>
                  <a:pt x="861" y="2018"/>
                </a:lnTo>
                <a:lnTo>
                  <a:pt x="874" y="2033"/>
                </a:lnTo>
                <a:lnTo>
                  <a:pt x="890" y="2049"/>
                </a:lnTo>
                <a:lnTo>
                  <a:pt x="923" y="2039"/>
                </a:lnTo>
                <a:lnTo>
                  <a:pt x="923" y="2039"/>
                </a:lnTo>
                <a:lnTo>
                  <a:pt x="928" y="2052"/>
                </a:lnTo>
                <a:lnTo>
                  <a:pt x="929" y="2063"/>
                </a:lnTo>
                <a:lnTo>
                  <a:pt x="929" y="2068"/>
                </a:lnTo>
                <a:lnTo>
                  <a:pt x="928" y="2073"/>
                </a:lnTo>
                <a:lnTo>
                  <a:pt x="928" y="2073"/>
                </a:lnTo>
                <a:lnTo>
                  <a:pt x="926" y="2078"/>
                </a:lnTo>
                <a:lnTo>
                  <a:pt x="925" y="2085"/>
                </a:lnTo>
                <a:lnTo>
                  <a:pt x="920" y="2101"/>
                </a:lnTo>
                <a:lnTo>
                  <a:pt x="915" y="2122"/>
                </a:lnTo>
                <a:lnTo>
                  <a:pt x="910" y="2133"/>
                </a:lnTo>
                <a:lnTo>
                  <a:pt x="905" y="2145"/>
                </a:lnTo>
                <a:lnTo>
                  <a:pt x="905" y="2145"/>
                </a:lnTo>
                <a:lnTo>
                  <a:pt x="899" y="2154"/>
                </a:lnTo>
                <a:lnTo>
                  <a:pt x="890" y="2164"/>
                </a:lnTo>
                <a:lnTo>
                  <a:pt x="874" y="2180"/>
                </a:lnTo>
                <a:lnTo>
                  <a:pt x="869" y="2188"/>
                </a:lnTo>
                <a:lnTo>
                  <a:pt x="865" y="2195"/>
                </a:lnTo>
                <a:lnTo>
                  <a:pt x="865" y="2201"/>
                </a:lnTo>
                <a:lnTo>
                  <a:pt x="865" y="2203"/>
                </a:lnTo>
                <a:lnTo>
                  <a:pt x="866" y="2206"/>
                </a:lnTo>
                <a:lnTo>
                  <a:pt x="866" y="2206"/>
                </a:lnTo>
                <a:lnTo>
                  <a:pt x="873" y="2210"/>
                </a:lnTo>
                <a:lnTo>
                  <a:pt x="882" y="2214"/>
                </a:lnTo>
                <a:lnTo>
                  <a:pt x="903" y="2219"/>
                </a:lnTo>
                <a:lnTo>
                  <a:pt x="923" y="2224"/>
                </a:lnTo>
                <a:lnTo>
                  <a:pt x="933" y="2224"/>
                </a:lnTo>
                <a:lnTo>
                  <a:pt x="933" y="2224"/>
                </a:lnTo>
                <a:lnTo>
                  <a:pt x="949" y="2218"/>
                </a:lnTo>
                <a:lnTo>
                  <a:pt x="978" y="2205"/>
                </a:lnTo>
                <a:lnTo>
                  <a:pt x="1023" y="2182"/>
                </a:lnTo>
                <a:lnTo>
                  <a:pt x="1023" y="2182"/>
                </a:lnTo>
                <a:lnTo>
                  <a:pt x="1025" y="2179"/>
                </a:lnTo>
                <a:lnTo>
                  <a:pt x="1030" y="2174"/>
                </a:lnTo>
                <a:lnTo>
                  <a:pt x="1041" y="2156"/>
                </a:lnTo>
                <a:lnTo>
                  <a:pt x="1051" y="2136"/>
                </a:lnTo>
                <a:lnTo>
                  <a:pt x="1056" y="2125"/>
                </a:lnTo>
                <a:lnTo>
                  <a:pt x="1056" y="2125"/>
                </a:lnTo>
                <a:lnTo>
                  <a:pt x="1080" y="2007"/>
                </a:lnTo>
                <a:lnTo>
                  <a:pt x="1080" y="2007"/>
                </a:lnTo>
                <a:lnTo>
                  <a:pt x="1113" y="2002"/>
                </a:lnTo>
                <a:lnTo>
                  <a:pt x="1113" y="2002"/>
                </a:lnTo>
                <a:lnTo>
                  <a:pt x="1116" y="1998"/>
                </a:lnTo>
                <a:lnTo>
                  <a:pt x="1119" y="1987"/>
                </a:lnTo>
                <a:lnTo>
                  <a:pt x="1130" y="1955"/>
                </a:lnTo>
                <a:lnTo>
                  <a:pt x="1139" y="1919"/>
                </a:lnTo>
                <a:lnTo>
                  <a:pt x="1142" y="1906"/>
                </a:lnTo>
                <a:lnTo>
                  <a:pt x="1142" y="1898"/>
                </a:lnTo>
                <a:lnTo>
                  <a:pt x="1142" y="1898"/>
                </a:lnTo>
                <a:lnTo>
                  <a:pt x="1140" y="1890"/>
                </a:lnTo>
                <a:lnTo>
                  <a:pt x="1139" y="1885"/>
                </a:lnTo>
                <a:lnTo>
                  <a:pt x="1137" y="1882"/>
                </a:lnTo>
                <a:lnTo>
                  <a:pt x="1134" y="1880"/>
                </a:lnTo>
                <a:lnTo>
                  <a:pt x="1122" y="1873"/>
                </a:lnTo>
                <a:lnTo>
                  <a:pt x="1122" y="1873"/>
                </a:lnTo>
                <a:lnTo>
                  <a:pt x="1104" y="1867"/>
                </a:lnTo>
                <a:lnTo>
                  <a:pt x="1088" y="1864"/>
                </a:lnTo>
                <a:lnTo>
                  <a:pt x="1070" y="1859"/>
                </a:lnTo>
                <a:lnTo>
                  <a:pt x="1023" y="1859"/>
                </a:lnTo>
                <a:lnTo>
                  <a:pt x="1023" y="1859"/>
                </a:lnTo>
                <a:lnTo>
                  <a:pt x="1010" y="1851"/>
                </a:lnTo>
                <a:lnTo>
                  <a:pt x="978" y="1828"/>
                </a:lnTo>
                <a:lnTo>
                  <a:pt x="884" y="1758"/>
                </a:lnTo>
                <a:lnTo>
                  <a:pt x="748" y="1656"/>
                </a:lnTo>
                <a:lnTo>
                  <a:pt x="753" y="1604"/>
                </a:lnTo>
                <a:lnTo>
                  <a:pt x="753" y="1604"/>
                </a:lnTo>
                <a:lnTo>
                  <a:pt x="780" y="1516"/>
                </a:lnTo>
                <a:lnTo>
                  <a:pt x="800" y="1446"/>
                </a:lnTo>
                <a:lnTo>
                  <a:pt x="814" y="1390"/>
                </a:lnTo>
                <a:lnTo>
                  <a:pt x="814" y="1390"/>
                </a:lnTo>
                <a:lnTo>
                  <a:pt x="822" y="1349"/>
                </a:lnTo>
                <a:lnTo>
                  <a:pt x="829" y="1313"/>
                </a:lnTo>
                <a:lnTo>
                  <a:pt x="834" y="1276"/>
                </a:lnTo>
                <a:lnTo>
                  <a:pt x="834" y="1276"/>
                </a:lnTo>
                <a:lnTo>
                  <a:pt x="860" y="1276"/>
                </a:lnTo>
                <a:lnTo>
                  <a:pt x="879" y="1276"/>
                </a:lnTo>
                <a:lnTo>
                  <a:pt x="886" y="1274"/>
                </a:lnTo>
                <a:lnTo>
                  <a:pt x="890" y="1271"/>
                </a:lnTo>
                <a:lnTo>
                  <a:pt x="890" y="1271"/>
                </a:lnTo>
                <a:lnTo>
                  <a:pt x="892" y="1266"/>
                </a:lnTo>
                <a:lnTo>
                  <a:pt x="894" y="1260"/>
                </a:lnTo>
                <a:lnTo>
                  <a:pt x="895" y="1245"/>
                </a:lnTo>
                <a:lnTo>
                  <a:pt x="895" y="1224"/>
                </a:lnTo>
                <a:lnTo>
                  <a:pt x="895" y="1224"/>
                </a:lnTo>
                <a:lnTo>
                  <a:pt x="861" y="849"/>
                </a:lnTo>
                <a:lnTo>
                  <a:pt x="861" y="849"/>
                </a:lnTo>
                <a:lnTo>
                  <a:pt x="855" y="737"/>
                </a:lnTo>
                <a:lnTo>
                  <a:pt x="852" y="657"/>
                </a:lnTo>
                <a:lnTo>
                  <a:pt x="852" y="628"/>
                </a:lnTo>
                <a:lnTo>
                  <a:pt x="853" y="612"/>
                </a:lnTo>
                <a:lnTo>
                  <a:pt x="853" y="612"/>
                </a:lnTo>
                <a:lnTo>
                  <a:pt x="855" y="601"/>
                </a:lnTo>
                <a:lnTo>
                  <a:pt x="856" y="586"/>
                </a:lnTo>
                <a:lnTo>
                  <a:pt x="860" y="545"/>
                </a:lnTo>
                <a:lnTo>
                  <a:pt x="860" y="502"/>
                </a:lnTo>
                <a:lnTo>
                  <a:pt x="856" y="464"/>
                </a:lnTo>
                <a:lnTo>
                  <a:pt x="856" y="464"/>
                </a:lnTo>
                <a:lnTo>
                  <a:pt x="853" y="424"/>
                </a:lnTo>
                <a:lnTo>
                  <a:pt x="850" y="409"/>
                </a:lnTo>
                <a:lnTo>
                  <a:pt x="843" y="394"/>
                </a:lnTo>
                <a:lnTo>
                  <a:pt x="843" y="394"/>
                </a:lnTo>
                <a:lnTo>
                  <a:pt x="834" y="378"/>
                </a:lnTo>
                <a:lnTo>
                  <a:pt x="824" y="364"/>
                </a:lnTo>
                <a:lnTo>
                  <a:pt x="814" y="351"/>
                </a:lnTo>
                <a:lnTo>
                  <a:pt x="796" y="341"/>
                </a:lnTo>
                <a:lnTo>
                  <a:pt x="767" y="274"/>
                </a:lnTo>
                <a:lnTo>
                  <a:pt x="738" y="289"/>
                </a:lnTo>
                <a:lnTo>
                  <a:pt x="738" y="289"/>
                </a:lnTo>
                <a:lnTo>
                  <a:pt x="738" y="273"/>
                </a:lnTo>
                <a:lnTo>
                  <a:pt x="740" y="261"/>
                </a:lnTo>
                <a:lnTo>
                  <a:pt x="741" y="255"/>
                </a:lnTo>
                <a:lnTo>
                  <a:pt x="743" y="252"/>
                </a:lnTo>
                <a:lnTo>
                  <a:pt x="743" y="252"/>
                </a:lnTo>
                <a:lnTo>
                  <a:pt x="749" y="244"/>
                </a:lnTo>
                <a:lnTo>
                  <a:pt x="754" y="234"/>
                </a:lnTo>
                <a:lnTo>
                  <a:pt x="762" y="218"/>
                </a:lnTo>
                <a:lnTo>
                  <a:pt x="762" y="218"/>
                </a:lnTo>
                <a:lnTo>
                  <a:pt x="764" y="211"/>
                </a:lnTo>
                <a:lnTo>
                  <a:pt x="766" y="200"/>
                </a:lnTo>
                <a:lnTo>
                  <a:pt x="767" y="180"/>
                </a:lnTo>
                <a:lnTo>
                  <a:pt x="767" y="180"/>
                </a:lnTo>
                <a:lnTo>
                  <a:pt x="767" y="175"/>
                </a:lnTo>
                <a:lnTo>
                  <a:pt x="766" y="169"/>
                </a:lnTo>
                <a:lnTo>
                  <a:pt x="759" y="149"/>
                </a:lnTo>
                <a:lnTo>
                  <a:pt x="748" y="123"/>
                </a:lnTo>
                <a:lnTo>
                  <a:pt x="748" y="123"/>
                </a:lnTo>
                <a:lnTo>
                  <a:pt x="743" y="91"/>
                </a:lnTo>
                <a:lnTo>
                  <a:pt x="743" y="91"/>
                </a:lnTo>
                <a:lnTo>
                  <a:pt x="736" y="70"/>
                </a:lnTo>
                <a:lnTo>
                  <a:pt x="730" y="52"/>
                </a:lnTo>
                <a:lnTo>
                  <a:pt x="678" y="15"/>
                </a:lnTo>
                <a:lnTo>
                  <a:pt x="678" y="15"/>
                </a:lnTo>
                <a:lnTo>
                  <a:pt x="668" y="6"/>
                </a:lnTo>
                <a:lnTo>
                  <a:pt x="660" y="2"/>
                </a:lnTo>
                <a:lnTo>
                  <a:pt x="654" y="0"/>
                </a:lnTo>
                <a:lnTo>
                  <a:pt x="612" y="0"/>
                </a:lnTo>
                <a:lnTo>
                  <a:pt x="592" y="10"/>
                </a:lnTo>
                <a:lnTo>
                  <a:pt x="592" y="10"/>
                </a:lnTo>
                <a:lnTo>
                  <a:pt x="569" y="5"/>
                </a:lnTo>
                <a:lnTo>
                  <a:pt x="552" y="3"/>
                </a:lnTo>
                <a:lnTo>
                  <a:pt x="542" y="3"/>
                </a:lnTo>
                <a:lnTo>
                  <a:pt x="535" y="5"/>
                </a:lnTo>
                <a:lnTo>
                  <a:pt x="535" y="5"/>
                </a:lnTo>
                <a:lnTo>
                  <a:pt x="501" y="13"/>
                </a:lnTo>
                <a:lnTo>
                  <a:pt x="485" y="19"/>
                </a:lnTo>
                <a:lnTo>
                  <a:pt x="480" y="21"/>
                </a:lnTo>
                <a:lnTo>
                  <a:pt x="479" y="24"/>
                </a:lnTo>
                <a:lnTo>
                  <a:pt x="479" y="24"/>
                </a:lnTo>
                <a:lnTo>
                  <a:pt x="479" y="26"/>
                </a:lnTo>
                <a:lnTo>
                  <a:pt x="479" y="28"/>
                </a:lnTo>
                <a:lnTo>
                  <a:pt x="482" y="31"/>
                </a:lnTo>
                <a:lnTo>
                  <a:pt x="488" y="32"/>
                </a:lnTo>
                <a:lnTo>
                  <a:pt x="459" y="52"/>
                </a:lnTo>
                <a:lnTo>
                  <a:pt x="469" y="67"/>
                </a:lnTo>
                <a:lnTo>
                  <a:pt x="454" y="94"/>
                </a:lnTo>
                <a:lnTo>
                  <a:pt x="469" y="119"/>
                </a:lnTo>
                <a:lnTo>
                  <a:pt x="469" y="119"/>
                </a:lnTo>
                <a:lnTo>
                  <a:pt x="464" y="141"/>
                </a:lnTo>
                <a:lnTo>
                  <a:pt x="462" y="159"/>
                </a:lnTo>
                <a:lnTo>
                  <a:pt x="462" y="166"/>
                </a:lnTo>
                <a:lnTo>
                  <a:pt x="464" y="170"/>
                </a:lnTo>
                <a:lnTo>
                  <a:pt x="464" y="170"/>
                </a:lnTo>
                <a:lnTo>
                  <a:pt x="466" y="175"/>
                </a:lnTo>
                <a:lnTo>
                  <a:pt x="464" y="182"/>
                </a:lnTo>
                <a:lnTo>
                  <a:pt x="458" y="200"/>
                </a:lnTo>
                <a:lnTo>
                  <a:pt x="451" y="218"/>
                </a:lnTo>
                <a:lnTo>
                  <a:pt x="450" y="224"/>
                </a:lnTo>
                <a:lnTo>
                  <a:pt x="450" y="227"/>
                </a:lnTo>
                <a:lnTo>
                  <a:pt x="450" y="22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F5FC7862-0CD9-479A-AAEB-6A0C977D334C}"/>
              </a:ext>
            </a:extLst>
          </p:cNvPr>
          <p:cNvSpPr>
            <a:spLocks/>
          </p:cNvSpPr>
          <p:nvPr/>
        </p:nvSpPr>
        <p:spPr bwMode="auto">
          <a:xfrm>
            <a:off x="7292167" y="931769"/>
            <a:ext cx="1187599" cy="2482764"/>
          </a:xfrm>
          <a:custGeom>
            <a:avLst/>
            <a:gdLst>
              <a:gd name="T0" fmla="*/ 541 w 817"/>
              <a:gd name="T1" fmla="*/ 604 h 1708"/>
              <a:gd name="T2" fmla="*/ 538 w 817"/>
              <a:gd name="T3" fmla="*/ 562 h 1708"/>
              <a:gd name="T4" fmla="*/ 533 w 817"/>
              <a:gd name="T5" fmla="*/ 507 h 1708"/>
              <a:gd name="T6" fmla="*/ 517 w 817"/>
              <a:gd name="T7" fmla="*/ 343 h 1708"/>
              <a:gd name="T8" fmla="*/ 442 w 817"/>
              <a:gd name="T9" fmla="*/ 259 h 1708"/>
              <a:gd name="T10" fmla="*/ 421 w 817"/>
              <a:gd name="T11" fmla="*/ 205 h 1708"/>
              <a:gd name="T12" fmla="*/ 408 w 817"/>
              <a:gd name="T13" fmla="*/ 160 h 1708"/>
              <a:gd name="T14" fmla="*/ 429 w 817"/>
              <a:gd name="T15" fmla="*/ 114 h 1708"/>
              <a:gd name="T16" fmla="*/ 416 w 817"/>
              <a:gd name="T17" fmla="*/ 77 h 1708"/>
              <a:gd name="T18" fmla="*/ 405 w 817"/>
              <a:gd name="T19" fmla="*/ 30 h 1708"/>
              <a:gd name="T20" fmla="*/ 369 w 817"/>
              <a:gd name="T21" fmla="*/ 4 h 1708"/>
              <a:gd name="T22" fmla="*/ 259 w 817"/>
              <a:gd name="T23" fmla="*/ 10 h 1708"/>
              <a:gd name="T24" fmla="*/ 246 w 817"/>
              <a:gd name="T25" fmla="*/ 56 h 1708"/>
              <a:gd name="T26" fmla="*/ 233 w 817"/>
              <a:gd name="T27" fmla="*/ 151 h 1708"/>
              <a:gd name="T28" fmla="*/ 267 w 817"/>
              <a:gd name="T29" fmla="*/ 234 h 1708"/>
              <a:gd name="T30" fmla="*/ 272 w 817"/>
              <a:gd name="T31" fmla="*/ 276 h 1708"/>
              <a:gd name="T32" fmla="*/ 259 w 817"/>
              <a:gd name="T33" fmla="*/ 328 h 1708"/>
              <a:gd name="T34" fmla="*/ 240 w 817"/>
              <a:gd name="T35" fmla="*/ 453 h 1708"/>
              <a:gd name="T36" fmla="*/ 188 w 817"/>
              <a:gd name="T37" fmla="*/ 458 h 1708"/>
              <a:gd name="T38" fmla="*/ 141 w 817"/>
              <a:gd name="T39" fmla="*/ 452 h 1708"/>
              <a:gd name="T40" fmla="*/ 129 w 817"/>
              <a:gd name="T41" fmla="*/ 522 h 1708"/>
              <a:gd name="T42" fmla="*/ 110 w 817"/>
              <a:gd name="T43" fmla="*/ 478 h 1708"/>
              <a:gd name="T44" fmla="*/ 37 w 817"/>
              <a:gd name="T45" fmla="*/ 517 h 1708"/>
              <a:gd name="T46" fmla="*/ 6 w 817"/>
              <a:gd name="T47" fmla="*/ 530 h 1708"/>
              <a:gd name="T48" fmla="*/ 0 w 817"/>
              <a:gd name="T49" fmla="*/ 679 h 1708"/>
              <a:gd name="T50" fmla="*/ 71 w 817"/>
              <a:gd name="T51" fmla="*/ 699 h 1708"/>
              <a:gd name="T52" fmla="*/ 97 w 817"/>
              <a:gd name="T53" fmla="*/ 725 h 1708"/>
              <a:gd name="T54" fmla="*/ 162 w 817"/>
              <a:gd name="T55" fmla="*/ 729 h 1708"/>
              <a:gd name="T56" fmla="*/ 220 w 817"/>
              <a:gd name="T57" fmla="*/ 764 h 1708"/>
              <a:gd name="T58" fmla="*/ 246 w 817"/>
              <a:gd name="T59" fmla="*/ 971 h 1708"/>
              <a:gd name="T60" fmla="*/ 204 w 817"/>
              <a:gd name="T61" fmla="*/ 1095 h 1708"/>
              <a:gd name="T62" fmla="*/ 176 w 817"/>
              <a:gd name="T63" fmla="*/ 1343 h 1708"/>
              <a:gd name="T64" fmla="*/ 144 w 817"/>
              <a:gd name="T65" fmla="*/ 1559 h 1708"/>
              <a:gd name="T66" fmla="*/ 129 w 817"/>
              <a:gd name="T67" fmla="*/ 1593 h 1708"/>
              <a:gd name="T68" fmla="*/ 97 w 817"/>
              <a:gd name="T69" fmla="*/ 1647 h 1708"/>
              <a:gd name="T70" fmla="*/ 37 w 817"/>
              <a:gd name="T71" fmla="*/ 1673 h 1708"/>
              <a:gd name="T72" fmla="*/ 39 w 817"/>
              <a:gd name="T73" fmla="*/ 1705 h 1708"/>
              <a:gd name="T74" fmla="*/ 116 w 817"/>
              <a:gd name="T75" fmla="*/ 1705 h 1708"/>
              <a:gd name="T76" fmla="*/ 267 w 817"/>
              <a:gd name="T77" fmla="*/ 1700 h 1708"/>
              <a:gd name="T78" fmla="*/ 311 w 817"/>
              <a:gd name="T79" fmla="*/ 1673 h 1708"/>
              <a:gd name="T80" fmla="*/ 324 w 817"/>
              <a:gd name="T81" fmla="*/ 1598 h 1708"/>
              <a:gd name="T82" fmla="*/ 327 w 817"/>
              <a:gd name="T83" fmla="*/ 1400 h 1708"/>
              <a:gd name="T84" fmla="*/ 351 w 817"/>
              <a:gd name="T85" fmla="*/ 1220 h 1708"/>
              <a:gd name="T86" fmla="*/ 457 w 817"/>
              <a:gd name="T87" fmla="*/ 1376 h 1708"/>
              <a:gd name="T88" fmla="*/ 659 w 817"/>
              <a:gd name="T89" fmla="*/ 1561 h 1708"/>
              <a:gd name="T90" fmla="*/ 646 w 817"/>
              <a:gd name="T91" fmla="*/ 1619 h 1708"/>
              <a:gd name="T92" fmla="*/ 617 w 817"/>
              <a:gd name="T93" fmla="*/ 1674 h 1708"/>
              <a:gd name="T94" fmla="*/ 658 w 817"/>
              <a:gd name="T95" fmla="*/ 1684 h 1708"/>
              <a:gd name="T96" fmla="*/ 724 w 817"/>
              <a:gd name="T97" fmla="*/ 1634 h 1708"/>
              <a:gd name="T98" fmla="*/ 799 w 817"/>
              <a:gd name="T99" fmla="*/ 1543 h 1708"/>
              <a:gd name="T100" fmla="*/ 765 w 817"/>
              <a:gd name="T101" fmla="*/ 1465 h 1708"/>
              <a:gd name="T102" fmla="*/ 554 w 817"/>
              <a:gd name="T103" fmla="*/ 1270 h 1708"/>
              <a:gd name="T104" fmla="*/ 492 w 817"/>
              <a:gd name="T105" fmla="*/ 1186 h 1708"/>
              <a:gd name="T106" fmla="*/ 455 w 817"/>
              <a:gd name="T107" fmla="*/ 1103 h 1708"/>
              <a:gd name="T108" fmla="*/ 518 w 817"/>
              <a:gd name="T109" fmla="*/ 731 h 1708"/>
              <a:gd name="T110" fmla="*/ 539 w 817"/>
              <a:gd name="T111" fmla="*/ 690 h 1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817" h="1708">
                <a:moveTo>
                  <a:pt x="531" y="640"/>
                </a:moveTo>
                <a:lnTo>
                  <a:pt x="531" y="640"/>
                </a:lnTo>
                <a:lnTo>
                  <a:pt x="533" y="635"/>
                </a:lnTo>
                <a:lnTo>
                  <a:pt x="538" y="621"/>
                </a:lnTo>
                <a:lnTo>
                  <a:pt x="538" y="621"/>
                </a:lnTo>
                <a:lnTo>
                  <a:pt x="541" y="613"/>
                </a:lnTo>
                <a:lnTo>
                  <a:pt x="541" y="604"/>
                </a:lnTo>
                <a:lnTo>
                  <a:pt x="539" y="598"/>
                </a:lnTo>
                <a:lnTo>
                  <a:pt x="538" y="595"/>
                </a:lnTo>
                <a:lnTo>
                  <a:pt x="538" y="595"/>
                </a:lnTo>
                <a:lnTo>
                  <a:pt x="538" y="590"/>
                </a:lnTo>
                <a:lnTo>
                  <a:pt x="538" y="582"/>
                </a:lnTo>
                <a:lnTo>
                  <a:pt x="539" y="572"/>
                </a:lnTo>
                <a:lnTo>
                  <a:pt x="538" y="562"/>
                </a:lnTo>
                <a:lnTo>
                  <a:pt x="538" y="562"/>
                </a:lnTo>
                <a:lnTo>
                  <a:pt x="535" y="554"/>
                </a:lnTo>
                <a:lnTo>
                  <a:pt x="531" y="536"/>
                </a:lnTo>
                <a:lnTo>
                  <a:pt x="531" y="536"/>
                </a:lnTo>
                <a:lnTo>
                  <a:pt x="530" y="528"/>
                </a:lnTo>
                <a:lnTo>
                  <a:pt x="530" y="520"/>
                </a:lnTo>
                <a:lnTo>
                  <a:pt x="533" y="507"/>
                </a:lnTo>
                <a:lnTo>
                  <a:pt x="536" y="496"/>
                </a:lnTo>
                <a:lnTo>
                  <a:pt x="538" y="484"/>
                </a:lnTo>
                <a:lnTo>
                  <a:pt x="538" y="484"/>
                </a:lnTo>
                <a:lnTo>
                  <a:pt x="538" y="473"/>
                </a:lnTo>
                <a:lnTo>
                  <a:pt x="535" y="452"/>
                </a:lnTo>
                <a:lnTo>
                  <a:pt x="527" y="397"/>
                </a:lnTo>
                <a:lnTo>
                  <a:pt x="517" y="343"/>
                </a:lnTo>
                <a:lnTo>
                  <a:pt x="512" y="324"/>
                </a:lnTo>
                <a:lnTo>
                  <a:pt x="509" y="314"/>
                </a:lnTo>
                <a:lnTo>
                  <a:pt x="509" y="314"/>
                </a:lnTo>
                <a:lnTo>
                  <a:pt x="504" y="309"/>
                </a:lnTo>
                <a:lnTo>
                  <a:pt x="494" y="301"/>
                </a:lnTo>
                <a:lnTo>
                  <a:pt x="468" y="280"/>
                </a:lnTo>
                <a:lnTo>
                  <a:pt x="442" y="259"/>
                </a:lnTo>
                <a:lnTo>
                  <a:pt x="432" y="251"/>
                </a:lnTo>
                <a:lnTo>
                  <a:pt x="428" y="244"/>
                </a:lnTo>
                <a:lnTo>
                  <a:pt x="428" y="244"/>
                </a:lnTo>
                <a:lnTo>
                  <a:pt x="424" y="234"/>
                </a:lnTo>
                <a:lnTo>
                  <a:pt x="423" y="221"/>
                </a:lnTo>
                <a:lnTo>
                  <a:pt x="421" y="212"/>
                </a:lnTo>
                <a:lnTo>
                  <a:pt x="421" y="205"/>
                </a:lnTo>
                <a:lnTo>
                  <a:pt x="421" y="205"/>
                </a:lnTo>
                <a:lnTo>
                  <a:pt x="421" y="203"/>
                </a:lnTo>
                <a:lnTo>
                  <a:pt x="420" y="203"/>
                </a:lnTo>
                <a:lnTo>
                  <a:pt x="411" y="203"/>
                </a:lnTo>
                <a:lnTo>
                  <a:pt x="402" y="205"/>
                </a:lnTo>
                <a:lnTo>
                  <a:pt x="408" y="179"/>
                </a:lnTo>
                <a:lnTo>
                  <a:pt x="408" y="160"/>
                </a:lnTo>
                <a:lnTo>
                  <a:pt x="408" y="160"/>
                </a:lnTo>
                <a:lnTo>
                  <a:pt x="415" y="150"/>
                </a:lnTo>
                <a:lnTo>
                  <a:pt x="421" y="140"/>
                </a:lnTo>
                <a:lnTo>
                  <a:pt x="428" y="127"/>
                </a:lnTo>
                <a:lnTo>
                  <a:pt x="428" y="127"/>
                </a:lnTo>
                <a:lnTo>
                  <a:pt x="429" y="121"/>
                </a:lnTo>
                <a:lnTo>
                  <a:pt x="429" y="114"/>
                </a:lnTo>
                <a:lnTo>
                  <a:pt x="428" y="111"/>
                </a:lnTo>
                <a:lnTo>
                  <a:pt x="424" y="106"/>
                </a:lnTo>
                <a:lnTo>
                  <a:pt x="418" y="103"/>
                </a:lnTo>
                <a:lnTo>
                  <a:pt x="415" y="101"/>
                </a:lnTo>
                <a:lnTo>
                  <a:pt x="415" y="101"/>
                </a:lnTo>
                <a:lnTo>
                  <a:pt x="415" y="87"/>
                </a:lnTo>
                <a:lnTo>
                  <a:pt x="416" y="77"/>
                </a:lnTo>
                <a:lnTo>
                  <a:pt x="415" y="69"/>
                </a:lnTo>
                <a:lnTo>
                  <a:pt x="415" y="69"/>
                </a:lnTo>
                <a:lnTo>
                  <a:pt x="413" y="54"/>
                </a:lnTo>
                <a:lnTo>
                  <a:pt x="411" y="46"/>
                </a:lnTo>
                <a:lnTo>
                  <a:pt x="408" y="36"/>
                </a:lnTo>
                <a:lnTo>
                  <a:pt x="408" y="36"/>
                </a:lnTo>
                <a:lnTo>
                  <a:pt x="405" y="30"/>
                </a:lnTo>
                <a:lnTo>
                  <a:pt x="402" y="25"/>
                </a:lnTo>
                <a:lnTo>
                  <a:pt x="395" y="17"/>
                </a:lnTo>
                <a:lnTo>
                  <a:pt x="395" y="17"/>
                </a:lnTo>
                <a:lnTo>
                  <a:pt x="392" y="12"/>
                </a:lnTo>
                <a:lnTo>
                  <a:pt x="387" y="10"/>
                </a:lnTo>
                <a:lnTo>
                  <a:pt x="369" y="4"/>
                </a:lnTo>
                <a:lnTo>
                  <a:pt x="369" y="4"/>
                </a:lnTo>
                <a:lnTo>
                  <a:pt x="358" y="2"/>
                </a:lnTo>
                <a:lnTo>
                  <a:pt x="345" y="0"/>
                </a:lnTo>
                <a:lnTo>
                  <a:pt x="324" y="4"/>
                </a:lnTo>
                <a:lnTo>
                  <a:pt x="324" y="4"/>
                </a:lnTo>
                <a:lnTo>
                  <a:pt x="290" y="7"/>
                </a:lnTo>
                <a:lnTo>
                  <a:pt x="259" y="10"/>
                </a:lnTo>
                <a:lnTo>
                  <a:pt x="259" y="10"/>
                </a:lnTo>
                <a:lnTo>
                  <a:pt x="256" y="15"/>
                </a:lnTo>
                <a:lnTo>
                  <a:pt x="251" y="26"/>
                </a:lnTo>
                <a:lnTo>
                  <a:pt x="246" y="38"/>
                </a:lnTo>
                <a:lnTo>
                  <a:pt x="246" y="44"/>
                </a:lnTo>
                <a:lnTo>
                  <a:pt x="246" y="49"/>
                </a:lnTo>
                <a:lnTo>
                  <a:pt x="246" y="49"/>
                </a:lnTo>
                <a:lnTo>
                  <a:pt x="246" y="56"/>
                </a:lnTo>
                <a:lnTo>
                  <a:pt x="246" y="64"/>
                </a:lnTo>
                <a:lnTo>
                  <a:pt x="241" y="83"/>
                </a:lnTo>
                <a:lnTo>
                  <a:pt x="236" y="104"/>
                </a:lnTo>
                <a:lnTo>
                  <a:pt x="233" y="121"/>
                </a:lnTo>
                <a:lnTo>
                  <a:pt x="233" y="121"/>
                </a:lnTo>
                <a:lnTo>
                  <a:pt x="233" y="134"/>
                </a:lnTo>
                <a:lnTo>
                  <a:pt x="233" y="151"/>
                </a:lnTo>
                <a:lnTo>
                  <a:pt x="236" y="169"/>
                </a:lnTo>
                <a:lnTo>
                  <a:pt x="240" y="186"/>
                </a:lnTo>
                <a:lnTo>
                  <a:pt x="240" y="186"/>
                </a:lnTo>
                <a:lnTo>
                  <a:pt x="246" y="200"/>
                </a:lnTo>
                <a:lnTo>
                  <a:pt x="254" y="216"/>
                </a:lnTo>
                <a:lnTo>
                  <a:pt x="264" y="229"/>
                </a:lnTo>
                <a:lnTo>
                  <a:pt x="267" y="234"/>
                </a:lnTo>
                <a:lnTo>
                  <a:pt x="272" y="238"/>
                </a:lnTo>
                <a:lnTo>
                  <a:pt x="272" y="238"/>
                </a:lnTo>
                <a:lnTo>
                  <a:pt x="280" y="241"/>
                </a:lnTo>
                <a:lnTo>
                  <a:pt x="287" y="242"/>
                </a:lnTo>
                <a:lnTo>
                  <a:pt x="291" y="244"/>
                </a:lnTo>
                <a:lnTo>
                  <a:pt x="298" y="263"/>
                </a:lnTo>
                <a:lnTo>
                  <a:pt x="272" y="276"/>
                </a:lnTo>
                <a:lnTo>
                  <a:pt x="272" y="276"/>
                </a:lnTo>
                <a:lnTo>
                  <a:pt x="266" y="296"/>
                </a:lnTo>
                <a:lnTo>
                  <a:pt x="266" y="296"/>
                </a:lnTo>
                <a:lnTo>
                  <a:pt x="264" y="311"/>
                </a:lnTo>
                <a:lnTo>
                  <a:pt x="262" y="319"/>
                </a:lnTo>
                <a:lnTo>
                  <a:pt x="259" y="328"/>
                </a:lnTo>
                <a:lnTo>
                  <a:pt x="259" y="328"/>
                </a:lnTo>
                <a:lnTo>
                  <a:pt x="254" y="343"/>
                </a:lnTo>
                <a:lnTo>
                  <a:pt x="248" y="367"/>
                </a:lnTo>
                <a:lnTo>
                  <a:pt x="241" y="397"/>
                </a:lnTo>
                <a:lnTo>
                  <a:pt x="240" y="411"/>
                </a:lnTo>
                <a:lnTo>
                  <a:pt x="240" y="426"/>
                </a:lnTo>
                <a:lnTo>
                  <a:pt x="240" y="426"/>
                </a:lnTo>
                <a:lnTo>
                  <a:pt x="240" y="453"/>
                </a:lnTo>
                <a:lnTo>
                  <a:pt x="236" y="481"/>
                </a:lnTo>
                <a:lnTo>
                  <a:pt x="233" y="510"/>
                </a:lnTo>
                <a:lnTo>
                  <a:pt x="233" y="510"/>
                </a:lnTo>
                <a:lnTo>
                  <a:pt x="227" y="509"/>
                </a:lnTo>
                <a:lnTo>
                  <a:pt x="207" y="504"/>
                </a:lnTo>
                <a:lnTo>
                  <a:pt x="207" y="458"/>
                </a:lnTo>
                <a:lnTo>
                  <a:pt x="188" y="458"/>
                </a:lnTo>
                <a:lnTo>
                  <a:pt x="178" y="502"/>
                </a:lnTo>
                <a:lnTo>
                  <a:pt x="178" y="502"/>
                </a:lnTo>
                <a:lnTo>
                  <a:pt x="168" y="504"/>
                </a:lnTo>
                <a:lnTo>
                  <a:pt x="168" y="419"/>
                </a:lnTo>
                <a:lnTo>
                  <a:pt x="142" y="419"/>
                </a:lnTo>
                <a:lnTo>
                  <a:pt x="142" y="419"/>
                </a:lnTo>
                <a:lnTo>
                  <a:pt x="141" y="452"/>
                </a:lnTo>
                <a:lnTo>
                  <a:pt x="141" y="509"/>
                </a:lnTo>
                <a:lnTo>
                  <a:pt x="141" y="509"/>
                </a:lnTo>
                <a:lnTo>
                  <a:pt x="136" y="510"/>
                </a:lnTo>
                <a:lnTo>
                  <a:pt x="131" y="514"/>
                </a:lnTo>
                <a:lnTo>
                  <a:pt x="129" y="515"/>
                </a:lnTo>
                <a:lnTo>
                  <a:pt x="129" y="518"/>
                </a:lnTo>
                <a:lnTo>
                  <a:pt x="129" y="522"/>
                </a:lnTo>
                <a:lnTo>
                  <a:pt x="129" y="523"/>
                </a:lnTo>
                <a:lnTo>
                  <a:pt x="113" y="522"/>
                </a:lnTo>
                <a:lnTo>
                  <a:pt x="113" y="522"/>
                </a:lnTo>
                <a:lnTo>
                  <a:pt x="113" y="492"/>
                </a:lnTo>
                <a:lnTo>
                  <a:pt x="111" y="483"/>
                </a:lnTo>
                <a:lnTo>
                  <a:pt x="110" y="478"/>
                </a:lnTo>
                <a:lnTo>
                  <a:pt x="110" y="478"/>
                </a:lnTo>
                <a:lnTo>
                  <a:pt x="105" y="476"/>
                </a:lnTo>
                <a:lnTo>
                  <a:pt x="97" y="475"/>
                </a:lnTo>
                <a:lnTo>
                  <a:pt x="76" y="475"/>
                </a:lnTo>
                <a:lnTo>
                  <a:pt x="45" y="478"/>
                </a:lnTo>
                <a:lnTo>
                  <a:pt x="45" y="478"/>
                </a:lnTo>
                <a:lnTo>
                  <a:pt x="37" y="517"/>
                </a:lnTo>
                <a:lnTo>
                  <a:pt x="37" y="517"/>
                </a:lnTo>
                <a:lnTo>
                  <a:pt x="26" y="517"/>
                </a:lnTo>
                <a:lnTo>
                  <a:pt x="26" y="517"/>
                </a:lnTo>
                <a:lnTo>
                  <a:pt x="24" y="517"/>
                </a:lnTo>
                <a:lnTo>
                  <a:pt x="22" y="518"/>
                </a:lnTo>
                <a:lnTo>
                  <a:pt x="21" y="523"/>
                </a:lnTo>
                <a:lnTo>
                  <a:pt x="19" y="530"/>
                </a:lnTo>
                <a:lnTo>
                  <a:pt x="6" y="530"/>
                </a:lnTo>
                <a:lnTo>
                  <a:pt x="6" y="530"/>
                </a:lnTo>
                <a:lnTo>
                  <a:pt x="3" y="590"/>
                </a:lnTo>
                <a:lnTo>
                  <a:pt x="0" y="635"/>
                </a:lnTo>
                <a:lnTo>
                  <a:pt x="0" y="660"/>
                </a:lnTo>
                <a:lnTo>
                  <a:pt x="0" y="660"/>
                </a:lnTo>
                <a:lnTo>
                  <a:pt x="0" y="671"/>
                </a:lnTo>
                <a:lnTo>
                  <a:pt x="0" y="679"/>
                </a:lnTo>
                <a:lnTo>
                  <a:pt x="0" y="679"/>
                </a:lnTo>
                <a:lnTo>
                  <a:pt x="1" y="681"/>
                </a:lnTo>
                <a:lnTo>
                  <a:pt x="3" y="682"/>
                </a:lnTo>
                <a:lnTo>
                  <a:pt x="11" y="686"/>
                </a:lnTo>
                <a:lnTo>
                  <a:pt x="35" y="692"/>
                </a:lnTo>
                <a:lnTo>
                  <a:pt x="71" y="699"/>
                </a:lnTo>
                <a:lnTo>
                  <a:pt x="71" y="699"/>
                </a:lnTo>
                <a:lnTo>
                  <a:pt x="71" y="699"/>
                </a:lnTo>
                <a:lnTo>
                  <a:pt x="71" y="705"/>
                </a:lnTo>
                <a:lnTo>
                  <a:pt x="71" y="705"/>
                </a:lnTo>
                <a:lnTo>
                  <a:pt x="71" y="708"/>
                </a:lnTo>
                <a:lnTo>
                  <a:pt x="73" y="710"/>
                </a:lnTo>
                <a:lnTo>
                  <a:pt x="76" y="715"/>
                </a:lnTo>
                <a:lnTo>
                  <a:pt x="97" y="725"/>
                </a:lnTo>
                <a:lnTo>
                  <a:pt x="97" y="725"/>
                </a:lnTo>
                <a:lnTo>
                  <a:pt x="110" y="729"/>
                </a:lnTo>
                <a:lnTo>
                  <a:pt x="121" y="733"/>
                </a:lnTo>
                <a:lnTo>
                  <a:pt x="134" y="733"/>
                </a:lnTo>
                <a:lnTo>
                  <a:pt x="149" y="731"/>
                </a:lnTo>
                <a:lnTo>
                  <a:pt x="149" y="731"/>
                </a:lnTo>
                <a:lnTo>
                  <a:pt x="162" y="729"/>
                </a:lnTo>
                <a:lnTo>
                  <a:pt x="167" y="729"/>
                </a:lnTo>
                <a:lnTo>
                  <a:pt x="168" y="731"/>
                </a:lnTo>
                <a:lnTo>
                  <a:pt x="168" y="731"/>
                </a:lnTo>
                <a:lnTo>
                  <a:pt x="214" y="731"/>
                </a:lnTo>
                <a:lnTo>
                  <a:pt x="214" y="744"/>
                </a:lnTo>
                <a:lnTo>
                  <a:pt x="220" y="764"/>
                </a:lnTo>
                <a:lnTo>
                  <a:pt x="220" y="764"/>
                </a:lnTo>
                <a:lnTo>
                  <a:pt x="228" y="841"/>
                </a:lnTo>
                <a:lnTo>
                  <a:pt x="235" y="903"/>
                </a:lnTo>
                <a:lnTo>
                  <a:pt x="240" y="945"/>
                </a:lnTo>
                <a:lnTo>
                  <a:pt x="240" y="945"/>
                </a:lnTo>
                <a:lnTo>
                  <a:pt x="244" y="966"/>
                </a:lnTo>
                <a:lnTo>
                  <a:pt x="246" y="971"/>
                </a:lnTo>
                <a:lnTo>
                  <a:pt x="246" y="971"/>
                </a:lnTo>
                <a:lnTo>
                  <a:pt x="246" y="971"/>
                </a:lnTo>
                <a:lnTo>
                  <a:pt x="246" y="971"/>
                </a:lnTo>
                <a:lnTo>
                  <a:pt x="246" y="971"/>
                </a:lnTo>
                <a:lnTo>
                  <a:pt x="227" y="1025"/>
                </a:lnTo>
                <a:lnTo>
                  <a:pt x="207" y="1075"/>
                </a:lnTo>
                <a:lnTo>
                  <a:pt x="207" y="1075"/>
                </a:lnTo>
                <a:lnTo>
                  <a:pt x="204" y="1095"/>
                </a:lnTo>
                <a:lnTo>
                  <a:pt x="197" y="1134"/>
                </a:lnTo>
                <a:lnTo>
                  <a:pt x="193" y="1186"/>
                </a:lnTo>
                <a:lnTo>
                  <a:pt x="188" y="1238"/>
                </a:lnTo>
                <a:lnTo>
                  <a:pt x="188" y="1238"/>
                </a:lnTo>
                <a:lnTo>
                  <a:pt x="184" y="1281"/>
                </a:lnTo>
                <a:lnTo>
                  <a:pt x="180" y="1314"/>
                </a:lnTo>
                <a:lnTo>
                  <a:pt x="176" y="1343"/>
                </a:lnTo>
                <a:lnTo>
                  <a:pt x="175" y="1374"/>
                </a:lnTo>
                <a:lnTo>
                  <a:pt x="175" y="1374"/>
                </a:lnTo>
                <a:lnTo>
                  <a:pt x="173" y="1402"/>
                </a:lnTo>
                <a:lnTo>
                  <a:pt x="170" y="1429"/>
                </a:lnTo>
                <a:lnTo>
                  <a:pt x="160" y="1483"/>
                </a:lnTo>
                <a:lnTo>
                  <a:pt x="150" y="1528"/>
                </a:lnTo>
                <a:lnTo>
                  <a:pt x="144" y="1559"/>
                </a:lnTo>
                <a:lnTo>
                  <a:pt x="144" y="1559"/>
                </a:lnTo>
                <a:lnTo>
                  <a:pt x="142" y="1569"/>
                </a:lnTo>
                <a:lnTo>
                  <a:pt x="141" y="1575"/>
                </a:lnTo>
                <a:lnTo>
                  <a:pt x="136" y="1587"/>
                </a:lnTo>
                <a:lnTo>
                  <a:pt x="131" y="1591"/>
                </a:lnTo>
                <a:lnTo>
                  <a:pt x="129" y="1593"/>
                </a:lnTo>
                <a:lnTo>
                  <a:pt x="129" y="1593"/>
                </a:lnTo>
                <a:lnTo>
                  <a:pt x="160" y="1595"/>
                </a:lnTo>
                <a:lnTo>
                  <a:pt x="160" y="1595"/>
                </a:lnTo>
                <a:lnTo>
                  <a:pt x="162" y="1595"/>
                </a:lnTo>
                <a:lnTo>
                  <a:pt x="160" y="1596"/>
                </a:lnTo>
                <a:lnTo>
                  <a:pt x="155" y="1603"/>
                </a:lnTo>
                <a:lnTo>
                  <a:pt x="134" y="1619"/>
                </a:lnTo>
                <a:lnTo>
                  <a:pt x="97" y="1647"/>
                </a:lnTo>
                <a:lnTo>
                  <a:pt x="97" y="1647"/>
                </a:lnTo>
                <a:lnTo>
                  <a:pt x="71" y="1660"/>
                </a:lnTo>
                <a:lnTo>
                  <a:pt x="56" y="1668"/>
                </a:lnTo>
                <a:lnTo>
                  <a:pt x="45" y="1671"/>
                </a:lnTo>
                <a:lnTo>
                  <a:pt x="45" y="1671"/>
                </a:lnTo>
                <a:lnTo>
                  <a:pt x="40" y="1671"/>
                </a:lnTo>
                <a:lnTo>
                  <a:pt x="37" y="1673"/>
                </a:lnTo>
                <a:lnTo>
                  <a:pt x="35" y="1674"/>
                </a:lnTo>
                <a:lnTo>
                  <a:pt x="32" y="1682"/>
                </a:lnTo>
                <a:lnTo>
                  <a:pt x="32" y="1697"/>
                </a:lnTo>
                <a:lnTo>
                  <a:pt x="32" y="1697"/>
                </a:lnTo>
                <a:lnTo>
                  <a:pt x="34" y="1700"/>
                </a:lnTo>
                <a:lnTo>
                  <a:pt x="35" y="1703"/>
                </a:lnTo>
                <a:lnTo>
                  <a:pt x="39" y="1705"/>
                </a:lnTo>
                <a:lnTo>
                  <a:pt x="42" y="1707"/>
                </a:lnTo>
                <a:lnTo>
                  <a:pt x="52" y="1708"/>
                </a:lnTo>
                <a:lnTo>
                  <a:pt x="63" y="1708"/>
                </a:lnTo>
                <a:lnTo>
                  <a:pt x="90" y="1705"/>
                </a:lnTo>
                <a:lnTo>
                  <a:pt x="103" y="1705"/>
                </a:lnTo>
                <a:lnTo>
                  <a:pt x="116" y="1705"/>
                </a:lnTo>
                <a:lnTo>
                  <a:pt x="116" y="1705"/>
                </a:lnTo>
                <a:lnTo>
                  <a:pt x="121" y="1707"/>
                </a:lnTo>
                <a:lnTo>
                  <a:pt x="121" y="1707"/>
                </a:lnTo>
                <a:lnTo>
                  <a:pt x="141" y="1705"/>
                </a:lnTo>
                <a:lnTo>
                  <a:pt x="141" y="1705"/>
                </a:lnTo>
                <a:lnTo>
                  <a:pt x="206" y="1703"/>
                </a:lnTo>
                <a:lnTo>
                  <a:pt x="267" y="1700"/>
                </a:lnTo>
                <a:lnTo>
                  <a:pt x="267" y="1700"/>
                </a:lnTo>
                <a:lnTo>
                  <a:pt x="291" y="1697"/>
                </a:lnTo>
                <a:lnTo>
                  <a:pt x="300" y="1695"/>
                </a:lnTo>
                <a:lnTo>
                  <a:pt x="304" y="1692"/>
                </a:lnTo>
                <a:lnTo>
                  <a:pt x="304" y="1692"/>
                </a:lnTo>
                <a:lnTo>
                  <a:pt x="308" y="1689"/>
                </a:lnTo>
                <a:lnTo>
                  <a:pt x="309" y="1684"/>
                </a:lnTo>
                <a:lnTo>
                  <a:pt x="311" y="1673"/>
                </a:lnTo>
                <a:lnTo>
                  <a:pt x="311" y="1658"/>
                </a:lnTo>
                <a:lnTo>
                  <a:pt x="311" y="1642"/>
                </a:lnTo>
                <a:lnTo>
                  <a:pt x="308" y="1614"/>
                </a:lnTo>
                <a:lnTo>
                  <a:pt x="306" y="1601"/>
                </a:lnTo>
                <a:lnTo>
                  <a:pt x="306" y="1601"/>
                </a:lnTo>
                <a:lnTo>
                  <a:pt x="317" y="1601"/>
                </a:lnTo>
                <a:lnTo>
                  <a:pt x="324" y="1598"/>
                </a:lnTo>
                <a:lnTo>
                  <a:pt x="325" y="1596"/>
                </a:lnTo>
                <a:lnTo>
                  <a:pt x="325" y="1593"/>
                </a:lnTo>
                <a:lnTo>
                  <a:pt x="325" y="1593"/>
                </a:lnTo>
                <a:lnTo>
                  <a:pt x="324" y="1554"/>
                </a:lnTo>
                <a:lnTo>
                  <a:pt x="324" y="1491"/>
                </a:lnTo>
                <a:lnTo>
                  <a:pt x="325" y="1426"/>
                </a:lnTo>
                <a:lnTo>
                  <a:pt x="327" y="1400"/>
                </a:lnTo>
                <a:lnTo>
                  <a:pt x="330" y="1380"/>
                </a:lnTo>
                <a:lnTo>
                  <a:pt x="330" y="1380"/>
                </a:lnTo>
                <a:lnTo>
                  <a:pt x="337" y="1338"/>
                </a:lnTo>
                <a:lnTo>
                  <a:pt x="343" y="1286"/>
                </a:lnTo>
                <a:lnTo>
                  <a:pt x="350" y="1220"/>
                </a:lnTo>
                <a:lnTo>
                  <a:pt x="350" y="1220"/>
                </a:lnTo>
                <a:lnTo>
                  <a:pt x="351" y="1220"/>
                </a:lnTo>
                <a:lnTo>
                  <a:pt x="355" y="1225"/>
                </a:lnTo>
                <a:lnTo>
                  <a:pt x="366" y="1239"/>
                </a:lnTo>
                <a:lnTo>
                  <a:pt x="398" y="1291"/>
                </a:lnTo>
                <a:lnTo>
                  <a:pt x="434" y="1346"/>
                </a:lnTo>
                <a:lnTo>
                  <a:pt x="449" y="1366"/>
                </a:lnTo>
                <a:lnTo>
                  <a:pt x="457" y="1376"/>
                </a:lnTo>
                <a:lnTo>
                  <a:pt x="457" y="1376"/>
                </a:lnTo>
                <a:lnTo>
                  <a:pt x="492" y="1406"/>
                </a:lnTo>
                <a:lnTo>
                  <a:pt x="557" y="1466"/>
                </a:lnTo>
                <a:lnTo>
                  <a:pt x="648" y="1549"/>
                </a:lnTo>
                <a:lnTo>
                  <a:pt x="663" y="1543"/>
                </a:lnTo>
                <a:lnTo>
                  <a:pt x="663" y="1543"/>
                </a:lnTo>
                <a:lnTo>
                  <a:pt x="659" y="1551"/>
                </a:lnTo>
                <a:lnTo>
                  <a:pt x="659" y="1561"/>
                </a:lnTo>
                <a:lnTo>
                  <a:pt x="659" y="1574"/>
                </a:lnTo>
                <a:lnTo>
                  <a:pt x="659" y="1574"/>
                </a:lnTo>
                <a:lnTo>
                  <a:pt x="658" y="1588"/>
                </a:lnTo>
                <a:lnTo>
                  <a:pt x="656" y="1601"/>
                </a:lnTo>
                <a:lnTo>
                  <a:pt x="651" y="1611"/>
                </a:lnTo>
                <a:lnTo>
                  <a:pt x="646" y="1619"/>
                </a:lnTo>
                <a:lnTo>
                  <a:pt x="646" y="1619"/>
                </a:lnTo>
                <a:lnTo>
                  <a:pt x="635" y="1642"/>
                </a:lnTo>
                <a:lnTo>
                  <a:pt x="627" y="1655"/>
                </a:lnTo>
                <a:lnTo>
                  <a:pt x="621" y="1665"/>
                </a:lnTo>
                <a:lnTo>
                  <a:pt x="621" y="1665"/>
                </a:lnTo>
                <a:lnTo>
                  <a:pt x="617" y="1668"/>
                </a:lnTo>
                <a:lnTo>
                  <a:pt x="617" y="1671"/>
                </a:lnTo>
                <a:lnTo>
                  <a:pt x="617" y="1674"/>
                </a:lnTo>
                <a:lnTo>
                  <a:pt x="619" y="1676"/>
                </a:lnTo>
                <a:lnTo>
                  <a:pt x="625" y="1681"/>
                </a:lnTo>
                <a:lnTo>
                  <a:pt x="635" y="1686"/>
                </a:lnTo>
                <a:lnTo>
                  <a:pt x="635" y="1686"/>
                </a:lnTo>
                <a:lnTo>
                  <a:pt x="642" y="1687"/>
                </a:lnTo>
                <a:lnTo>
                  <a:pt x="648" y="1687"/>
                </a:lnTo>
                <a:lnTo>
                  <a:pt x="658" y="1684"/>
                </a:lnTo>
                <a:lnTo>
                  <a:pt x="668" y="1681"/>
                </a:lnTo>
                <a:lnTo>
                  <a:pt x="679" y="1674"/>
                </a:lnTo>
                <a:lnTo>
                  <a:pt x="690" y="1666"/>
                </a:lnTo>
                <a:lnTo>
                  <a:pt x="702" y="1656"/>
                </a:lnTo>
                <a:lnTo>
                  <a:pt x="713" y="1647"/>
                </a:lnTo>
                <a:lnTo>
                  <a:pt x="713" y="1647"/>
                </a:lnTo>
                <a:lnTo>
                  <a:pt x="724" y="1634"/>
                </a:lnTo>
                <a:lnTo>
                  <a:pt x="737" y="1619"/>
                </a:lnTo>
                <a:lnTo>
                  <a:pt x="762" y="1588"/>
                </a:lnTo>
                <a:lnTo>
                  <a:pt x="781" y="1562"/>
                </a:lnTo>
                <a:lnTo>
                  <a:pt x="788" y="1553"/>
                </a:lnTo>
                <a:lnTo>
                  <a:pt x="792" y="1549"/>
                </a:lnTo>
                <a:lnTo>
                  <a:pt x="792" y="1549"/>
                </a:lnTo>
                <a:lnTo>
                  <a:pt x="799" y="1543"/>
                </a:lnTo>
                <a:lnTo>
                  <a:pt x="807" y="1533"/>
                </a:lnTo>
                <a:lnTo>
                  <a:pt x="817" y="1517"/>
                </a:lnTo>
                <a:lnTo>
                  <a:pt x="817" y="1517"/>
                </a:lnTo>
                <a:lnTo>
                  <a:pt x="815" y="1514"/>
                </a:lnTo>
                <a:lnTo>
                  <a:pt x="810" y="1507"/>
                </a:lnTo>
                <a:lnTo>
                  <a:pt x="791" y="1489"/>
                </a:lnTo>
                <a:lnTo>
                  <a:pt x="765" y="1465"/>
                </a:lnTo>
                <a:lnTo>
                  <a:pt x="778" y="1452"/>
                </a:lnTo>
                <a:lnTo>
                  <a:pt x="778" y="1452"/>
                </a:lnTo>
                <a:lnTo>
                  <a:pt x="603" y="1317"/>
                </a:lnTo>
                <a:lnTo>
                  <a:pt x="603" y="1317"/>
                </a:lnTo>
                <a:lnTo>
                  <a:pt x="590" y="1307"/>
                </a:lnTo>
                <a:lnTo>
                  <a:pt x="574" y="1290"/>
                </a:lnTo>
                <a:lnTo>
                  <a:pt x="554" y="1270"/>
                </a:lnTo>
                <a:lnTo>
                  <a:pt x="538" y="1251"/>
                </a:lnTo>
                <a:lnTo>
                  <a:pt x="538" y="1251"/>
                </a:lnTo>
                <a:lnTo>
                  <a:pt x="527" y="1234"/>
                </a:lnTo>
                <a:lnTo>
                  <a:pt x="518" y="1220"/>
                </a:lnTo>
                <a:lnTo>
                  <a:pt x="509" y="1205"/>
                </a:lnTo>
                <a:lnTo>
                  <a:pt x="492" y="1186"/>
                </a:lnTo>
                <a:lnTo>
                  <a:pt x="492" y="1186"/>
                </a:lnTo>
                <a:lnTo>
                  <a:pt x="483" y="1173"/>
                </a:lnTo>
                <a:lnTo>
                  <a:pt x="475" y="1160"/>
                </a:lnTo>
                <a:lnTo>
                  <a:pt x="468" y="1147"/>
                </a:lnTo>
                <a:lnTo>
                  <a:pt x="463" y="1132"/>
                </a:lnTo>
                <a:lnTo>
                  <a:pt x="457" y="1111"/>
                </a:lnTo>
                <a:lnTo>
                  <a:pt x="455" y="1103"/>
                </a:lnTo>
                <a:lnTo>
                  <a:pt x="455" y="1103"/>
                </a:lnTo>
                <a:lnTo>
                  <a:pt x="475" y="1041"/>
                </a:lnTo>
                <a:lnTo>
                  <a:pt x="489" y="988"/>
                </a:lnTo>
                <a:lnTo>
                  <a:pt x="496" y="962"/>
                </a:lnTo>
                <a:lnTo>
                  <a:pt x="499" y="939"/>
                </a:lnTo>
                <a:lnTo>
                  <a:pt x="499" y="939"/>
                </a:lnTo>
                <a:lnTo>
                  <a:pt x="512" y="815"/>
                </a:lnTo>
                <a:lnTo>
                  <a:pt x="518" y="731"/>
                </a:lnTo>
                <a:lnTo>
                  <a:pt x="518" y="731"/>
                </a:lnTo>
                <a:lnTo>
                  <a:pt x="527" y="721"/>
                </a:lnTo>
                <a:lnTo>
                  <a:pt x="533" y="713"/>
                </a:lnTo>
                <a:lnTo>
                  <a:pt x="538" y="705"/>
                </a:lnTo>
                <a:lnTo>
                  <a:pt x="538" y="705"/>
                </a:lnTo>
                <a:lnTo>
                  <a:pt x="539" y="700"/>
                </a:lnTo>
                <a:lnTo>
                  <a:pt x="539" y="690"/>
                </a:lnTo>
                <a:lnTo>
                  <a:pt x="536" y="669"/>
                </a:lnTo>
                <a:lnTo>
                  <a:pt x="531" y="640"/>
                </a:lnTo>
                <a:lnTo>
                  <a:pt x="531" y="6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32FA9008-0EDB-4203-8ADA-8DD4B40BEF9C}"/>
              </a:ext>
            </a:extLst>
          </p:cNvPr>
          <p:cNvSpPr>
            <a:spLocks noEditPoints="1"/>
          </p:cNvSpPr>
          <p:nvPr/>
        </p:nvSpPr>
        <p:spPr bwMode="auto">
          <a:xfrm>
            <a:off x="1363148" y="3814189"/>
            <a:ext cx="1511556" cy="2500348"/>
          </a:xfrm>
          <a:custGeom>
            <a:avLst/>
            <a:gdLst>
              <a:gd name="T0" fmla="*/ 644 w 1119"/>
              <a:gd name="T1" fmla="*/ 888 h 1851"/>
              <a:gd name="T2" fmla="*/ 626 w 1119"/>
              <a:gd name="T3" fmla="*/ 723 h 1851"/>
              <a:gd name="T4" fmla="*/ 718 w 1119"/>
              <a:gd name="T5" fmla="*/ 728 h 1851"/>
              <a:gd name="T6" fmla="*/ 749 w 1119"/>
              <a:gd name="T7" fmla="*/ 1228 h 1851"/>
              <a:gd name="T8" fmla="*/ 705 w 1119"/>
              <a:gd name="T9" fmla="*/ 1268 h 1851"/>
              <a:gd name="T10" fmla="*/ 780 w 1119"/>
              <a:gd name="T11" fmla="*/ 1718 h 1851"/>
              <a:gd name="T12" fmla="*/ 812 w 1119"/>
              <a:gd name="T13" fmla="*/ 1739 h 1851"/>
              <a:gd name="T14" fmla="*/ 837 w 1119"/>
              <a:gd name="T15" fmla="*/ 1711 h 1851"/>
              <a:gd name="T16" fmla="*/ 861 w 1119"/>
              <a:gd name="T17" fmla="*/ 1692 h 1851"/>
              <a:gd name="T18" fmla="*/ 1013 w 1119"/>
              <a:gd name="T19" fmla="*/ 1732 h 1851"/>
              <a:gd name="T20" fmla="*/ 1036 w 1119"/>
              <a:gd name="T21" fmla="*/ 1715 h 1851"/>
              <a:gd name="T22" fmla="*/ 1067 w 1119"/>
              <a:gd name="T23" fmla="*/ 1692 h 1851"/>
              <a:gd name="T24" fmla="*/ 1106 w 1119"/>
              <a:gd name="T25" fmla="*/ 1419 h 1851"/>
              <a:gd name="T26" fmla="*/ 968 w 1119"/>
              <a:gd name="T27" fmla="*/ 1216 h 1851"/>
              <a:gd name="T28" fmla="*/ 900 w 1119"/>
              <a:gd name="T29" fmla="*/ 695 h 1851"/>
              <a:gd name="T30" fmla="*/ 835 w 1119"/>
              <a:gd name="T31" fmla="*/ 674 h 1851"/>
              <a:gd name="T32" fmla="*/ 804 w 1119"/>
              <a:gd name="T33" fmla="*/ 651 h 1851"/>
              <a:gd name="T34" fmla="*/ 662 w 1119"/>
              <a:gd name="T35" fmla="*/ 604 h 1851"/>
              <a:gd name="T36" fmla="*/ 571 w 1119"/>
              <a:gd name="T37" fmla="*/ 478 h 1851"/>
              <a:gd name="T38" fmla="*/ 543 w 1119"/>
              <a:gd name="T39" fmla="*/ 356 h 1851"/>
              <a:gd name="T40" fmla="*/ 483 w 1119"/>
              <a:gd name="T41" fmla="*/ 315 h 1851"/>
              <a:gd name="T42" fmla="*/ 449 w 1119"/>
              <a:gd name="T43" fmla="*/ 262 h 1851"/>
              <a:gd name="T44" fmla="*/ 461 w 1119"/>
              <a:gd name="T45" fmla="*/ 184 h 1851"/>
              <a:gd name="T46" fmla="*/ 457 w 1119"/>
              <a:gd name="T47" fmla="*/ 132 h 1851"/>
              <a:gd name="T48" fmla="*/ 459 w 1119"/>
              <a:gd name="T49" fmla="*/ 81 h 1851"/>
              <a:gd name="T50" fmla="*/ 401 w 1119"/>
              <a:gd name="T51" fmla="*/ 3 h 1851"/>
              <a:gd name="T52" fmla="*/ 313 w 1119"/>
              <a:gd name="T53" fmla="*/ 10 h 1851"/>
              <a:gd name="T54" fmla="*/ 209 w 1119"/>
              <a:gd name="T55" fmla="*/ 75 h 1851"/>
              <a:gd name="T56" fmla="*/ 221 w 1119"/>
              <a:gd name="T57" fmla="*/ 184 h 1851"/>
              <a:gd name="T58" fmla="*/ 213 w 1119"/>
              <a:gd name="T59" fmla="*/ 283 h 1851"/>
              <a:gd name="T60" fmla="*/ 164 w 1119"/>
              <a:gd name="T61" fmla="*/ 333 h 1851"/>
              <a:gd name="T62" fmla="*/ 83 w 1119"/>
              <a:gd name="T63" fmla="*/ 403 h 1851"/>
              <a:gd name="T64" fmla="*/ 2 w 1119"/>
              <a:gd name="T65" fmla="*/ 651 h 1851"/>
              <a:gd name="T66" fmla="*/ 54 w 1119"/>
              <a:gd name="T67" fmla="*/ 737 h 1851"/>
              <a:gd name="T68" fmla="*/ 146 w 1119"/>
              <a:gd name="T69" fmla="*/ 815 h 1851"/>
              <a:gd name="T70" fmla="*/ 161 w 1119"/>
              <a:gd name="T71" fmla="*/ 895 h 1851"/>
              <a:gd name="T72" fmla="*/ 146 w 1119"/>
              <a:gd name="T73" fmla="*/ 937 h 1851"/>
              <a:gd name="T74" fmla="*/ 135 w 1119"/>
              <a:gd name="T75" fmla="*/ 1140 h 1851"/>
              <a:gd name="T76" fmla="*/ 226 w 1119"/>
              <a:gd name="T77" fmla="*/ 1167 h 1851"/>
              <a:gd name="T78" fmla="*/ 273 w 1119"/>
              <a:gd name="T79" fmla="*/ 1309 h 1851"/>
              <a:gd name="T80" fmla="*/ 299 w 1119"/>
              <a:gd name="T81" fmla="*/ 1388 h 1851"/>
              <a:gd name="T82" fmla="*/ 305 w 1119"/>
              <a:gd name="T83" fmla="*/ 1461 h 1851"/>
              <a:gd name="T84" fmla="*/ 277 w 1119"/>
              <a:gd name="T85" fmla="*/ 1489 h 1851"/>
              <a:gd name="T86" fmla="*/ 324 w 1119"/>
              <a:gd name="T87" fmla="*/ 1612 h 1851"/>
              <a:gd name="T88" fmla="*/ 352 w 1119"/>
              <a:gd name="T89" fmla="*/ 1708 h 1851"/>
              <a:gd name="T90" fmla="*/ 371 w 1119"/>
              <a:gd name="T91" fmla="*/ 1796 h 1851"/>
              <a:gd name="T92" fmla="*/ 414 w 1119"/>
              <a:gd name="T93" fmla="*/ 1843 h 1851"/>
              <a:gd name="T94" fmla="*/ 521 w 1119"/>
              <a:gd name="T95" fmla="*/ 1844 h 1851"/>
              <a:gd name="T96" fmla="*/ 491 w 1119"/>
              <a:gd name="T97" fmla="*/ 1775 h 1851"/>
              <a:gd name="T98" fmla="*/ 491 w 1119"/>
              <a:gd name="T99" fmla="*/ 1702 h 1851"/>
              <a:gd name="T100" fmla="*/ 472 w 1119"/>
              <a:gd name="T101" fmla="*/ 1502 h 1851"/>
              <a:gd name="T102" fmla="*/ 530 w 1119"/>
              <a:gd name="T103" fmla="*/ 1426 h 1851"/>
              <a:gd name="T104" fmla="*/ 566 w 1119"/>
              <a:gd name="T105" fmla="*/ 1362 h 1851"/>
              <a:gd name="T106" fmla="*/ 590 w 1119"/>
              <a:gd name="T107" fmla="*/ 1195 h 1851"/>
              <a:gd name="T108" fmla="*/ 626 w 1119"/>
              <a:gd name="T109" fmla="*/ 1068 h 1851"/>
              <a:gd name="T110" fmla="*/ 809 w 1119"/>
              <a:gd name="T111" fmla="*/ 744 h 1851"/>
              <a:gd name="T112" fmla="*/ 851 w 1119"/>
              <a:gd name="T113" fmla="*/ 737 h 1851"/>
              <a:gd name="T114" fmla="*/ 785 w 1119"/>
              <a:gd name="T115" fmla="*/ 747 h 1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119" h="1851">
                <a:moveTo>
                  <a:pt x="642" y="1054"/>
                </a:moveTo>
                <a:lnTo>
                  <a:pt x="642" y="1054"/>
                </a:lnTo>
                <a:lnTo>
                  <a:pt x="657" y="1054"/>
                </a:lnTo>
                <a:lnTo>
                  <a:pt x="675" y="1049"/>
                </a:lnTo>
                <a:lnTo>
                  <a:pt x="697" y="1042"/>
                </a:lnTo>
                <a:lnTo>
                  <a:pt x="697" y="1042"/>
                </a:lnTo>
                <a:lnTo>
                  <a:pt x="688" y="1013"/>
                </a:lnTo>
                <a:lnTo>
                  <a:pt x="667" y="953"/>
                </a:lnTo>
                <a:lnTo>
                  <a:pt x="644" y="888"/>
                </a:lnTo>
                <a:lnTo>
                  <a:pt x="636" y="866"/>
                </a:lnTo>
                <a:lnTo>
                  <a:pt x="629" y="854"/>
                </a:lnTo>
                <a:lnTo>
                  <a:pt x="629" y="854"/>
                </a:lnTo>
                <a:lnTo>
                  <a:pt x="628" y="851"/>
                </a:lnTo>
                <a:lnTo>
                  <a:pt x="626" y="844"/>
                </a:lnTo>
                <a:lnTo>
                  <a:pt x="624" y="828"/>
                </a:lnTo>
                <a:lnTo>
                  <a:pt x="624" y="784"/>
                </a:lnTo>
                <a:lnTo>
                  <a:pt x="626" y="723"/>
                </a:lnTo>
                <a:lnTo>
                  <a:pt x="626" y="723"/>
                </a:lnTo>
                <a:lnTo>
                  <a:pt x="618" y="700"/>
                </a:lnTo>
                <a:lnTo>
                  <a:pt x="618" y="700"/>
                </a:lnTo>
                <a:lnTo>
                  <a:pt x="634" y="706"/>
                </a:lnTo>
                <a:lnTo>
                  <a:pt x="650" y="711"/>
                </a:lnTo>
                <a:lnTo>
                  <a:pt x="670" y="716"/>
                </a:lnTo>
                <a:lnTo>
                  <a:pt x="670" y="716"/>
                </a:lnTo>
                <a:lnTo>
                  <a:pt x="689" y="719"/>
                </a:lnTo>
                <a:lnTo>
                  <a:pt x="704" y="723"/>
                </a:lnTo>
                <a:lnTo>
                  <a:pt x="718" y="728"/>
                </a:lnTo>
                <a:lnTo>
                  <a:pt x="718" y="728"/>
                </a:lnTo>
                <a:lnTo>
                  <a:pt x="735" y="741"/>
                </a:lnTo>
                <a:lnTo>
                  <a:pt x="749" y="752"/>
                </a:lnTo>
                <a:lnTo>
                  <a:pt x="762" y="747"/>
                </a:lnTo>
                <a:lnTo>
                  <a:pt x="790" y="1223"/>
                </a:lnTo>
                <a:lnTo>
                  <a:pt x="790" y="1223"/>
                </a:lnTo>
                <a:lnTo>
                  <a:pt x="777" y="1224"/>
                </a:lnTo>
                <a:lnTo>
                  <a:pt x="764" y="1224"/>
                </a:lnTo>
                <a:lnTo>
                  <a:pt x="749" y="1228"/>
                </a:lnTo>
                <a:lnTo>
                  <a:pt x="749" y="1228"/>
                </a:lnTo>
                <a:lnTo>
                  <a:pt x="736" y="1231"/>
                </a:lnTo>
                <a:lnTo>
                  <a:pt x="723" y="1237"/>
                </a:lnTo>
                <a:lnTo>
                  <a:pt x="718" y="1241"/>
                </a:lnTo>
                <a:lnTo>
                  <a:pt x="714" y="1245"/>
                </a:lnTo>
                <a:lnTo>
                  <a:pt x="709" y="1252"/>
                </a:lnTo>
                <a:lnTo>
                  <a:pt x="705" y="1258"/>
                </a:lnTo>
                <a:lnTo>
                  <a:pt x="705" y="1258"/>
                </a:lnTo>
                <a:lnTo>
                  <a:pt x="705" y="1268"/>
                </a:lnTo>
                <a:lnTo>
                  <a:pt x="704" y="1284"/>
                </a:lnTo>
                <a:lnTo>
                  <a:pt x="707" y="1335"/>
                </a:lnTo>
                <a:lnTo>
                  <a:pt x="718" y="1482"/>
                </a:lnTo>
                <a:lnTo>
                  <a:pt x="731" y="1624"/>
                </a:lnTo>
                <a:lnTo>
                  <a:pt x="738" y="1689"/>
                </a:lnTo>
                <a:lnTo>
                  <a:pt x="754" y="1692"/>
                </a:lnTo>
                <a:lnTo>
                  <a:pt x="777" y="1695"/>
                </a:lnTo>
                <a:lnTo>
                  <a:pt x="777" y="1695"/>
                </a:lnTo>
                <a:lnTo>
                  <a:pt x="780" y="1718"/>
                </a:lnTo>
                <a:lnTo>
                  <a:pt x="783" y="1734"/>
                </a:lnTo>
                <a:lnTo>
                  <a:pt x="787" y="1741"/>
                </a:lnTo>
                <a:lnTo>
                  <a:pt x="790" y="1744"/>
                </a:lnTo>
                <a:lnTo>
                  <a:pt x="790" y="1744"/>
                </a:lnTo>
                <a:lnTo>
                  <a:pt x="796" y="1745"/>
                </a:lnTo>
                <a:lnTo>
                  <a:pt x="803" y="1745"/>
                </a:lnTo>
                <a:lnTo>
                  <a:pt x="809" y="1744"/>
                </a:lnTo>
                <a:lnTo>
                  <a:pt x="812" y="1739"/>
                </a:lnTo>
                <a:lnTo>
                  <a:pt x="812" y="1739"/>
                </a:lnTo>
                <a:lnTo>
                  <a:pt x="814" y="1736"/>
                </a:lnTo>
                <a:lnTo>
                  <a:pt x="814" y="1729"/>
                </a:lnTo>
                <a:lnTo>
                  <a:pt x="814" y="1715"/>
                </a:lnTo>
                <a:lnTo>
                  <a:pt x="812" y="1695"/>
                </a:lnTo>
                <a:lnTo>
                  <a:pt x="825" y="1695"/>
                </a:lnTo>
                <a:lnTo>
                  <a:pt x="825" y="1695"/>
                </a:lnTo>
                <a:lnTo>
                  <a:pt x="827" y="1702"/>
                </a:lnTo>
                <a:lnTo>
                  <a:pt x="832" y="1706"/>
                </a:lnTo>
                <a:lnTo>
                  <a:pt x="837" y="1711"/>
                </a:lnTo>
                <a:lnTo>
                  <a:pt x="837" y="1711"/>
                </a:lnTo>
                <a:lnTo>
                  <a:pt x="843" y="1713"/>
                </a:lnTo>
                <a:lnTo>
                  <a:pt x="848" y="1711"/>
                </a:lnTo>
                <a:lnTo>
                  <a:pt x="853" y="1708"/>
                </a:lnTo>
                <a:lnTo>
                  <a:pt x="856" y="1703"/>
                </a:lnTo>
                <a:lnTo>
                  <a:pt x="856" y="1703"/>
                </a:lnTo>
                <a:lnTo>
                  <a:pt x="859" y="1700"/>
                </a:lnTo>
                <a:lnTo>
                  <a:pt x="861" y="1695"/>
                </a:lnTo>
                <a:lnTo>
                  <a:pt x="861" y="1692"/>
                </a:lnTo>
                <a:lnTo>
                  <a:pt x="984" y="1689"/>
                </a:lnTo>
                <a:lnTo>
                  <a:pt x="984" y="1689"/>
                </a:lnTo>
                <a:lnTo>
                  <a:pt x="989" y="1708"/>
                </a:lnTo>
                <a:lnTo>
                  <a:pt x="994" y="1723"/>
                </a:lnTo>
                <a:lnTo>
                  <a:pt x="997" y="1729"/>
                </a:lnTo>
                <a:lnTo>
                  <a:pt x="1001" y="1731"/>
                </a:lnTo>
                <a:lnTo>
                  <a:pt x="1001" y="1731"/>
                </a:lnTo>
                <a:lnTo>
                  <a:pt x="1007" y="1732"/>
                </a:lnTo>
                <a:lnTo>
                  <a:pt x="1013" y="1732"/>
                </a:lnTo>
                <a:lnTo>
                  <a:pt x="1020" y="1731"/>
                </a:lnTo>
                <a:lnTo>
                  <a:pt x="1023" y="1728"/>
                </a:lnTo>
                <a:lnTo>
                  <a:pt x="1023" y="1728"/>
                </a:lnTo>
                <a:lnTo>
                  <a:pt x="1026" y="1721"/>
                </a:lnTo>
                <a:lnTo>
                  <a:pt x="1030" y="1715"/>
                </a:lnTo>
                <a:lnTo>
                  <a:pt x="1031" y="1703"/>
                </a:lnTo>
                <a:lnTo>
                  <a:pt x="1031" y="1703"/>
                </a:lnTo>
                <a:lnTo>
                  <a:pt x="1033" y="1710"/>
                </a:lnTo>
                <a:lnTo>
                  <a:pt x="1036" y="1715"/>
                </a:lnTo>
                <a:lnTo>
                  <a:pt x="1038" y="1716"/>
                </a:lnTo>
                <a:lnTo>
                  <a:pt x="1039" y="1716"/>
                </a:lnTo>
                <a:lnTo>
                  <a:pt x="1039" y="1716"/>
                </a:lnTo>
                <a:lnTo>
                  <a:pt x="1051" y="1716"/>
                </a:lnTo>
                <a:lnTo>
                  <a:pt x="1056" y="1715"/>
                </a:lnTo>
                <a:lnTo>
                  <a:pt x="1059" y="1713"/>
                </a:lnTo>
                <a:lnTo>
                  <a:pt x="1059" y="1711"/>
                </a:lnTo>
                <a:lnTo>
                  <a:pt x="1059" y="1711"/>
                </a:lnTo>
                <a:lnTo>
                  <a:pt x="1067" y="1692"/>
                </a:lnTo>
                <a:lnTo>
                  <a:pt x="1067" y="1692"/>
                </a:lnTo>
                <a:lnTo>
                  <a:pt x="1093" y="1676"/>
                </a:lnTo>
                <a:lnTo>
                  <a:pt x="1111" y="1663"/>
                </a:lnTo>
                <a:lnTo>
                  <a:pt x="1117" y="1658"/>
                </a:lnTo>
                <a:lnTo>
                  <a:pt x="1119" y="1653"/>
                </a:lnTo>
                <a:lnTo>
                  <a:pt x="1119" y="1653"/>
                </a:lnTo>
                <a:lnTo>
                  <a:pt x="1116" y="1552"/>
                </a:lnTo>
                <a:lnTo>
                  <a:pt x="1116" y="1552"/>
                </a:lnTo>
                <a:lnTo>
                  <a:pt x="1106" y="1419"/>
                </a:lnTo>
                <a:lnTo>
                  <a:pt x="1101" y="1325"/>
                </a:lnTo>
                <a:lnTo>
                  <a:pt x="1099" y="1291"/>
                </a:lnTo>
                <a:lnTo>
                  <a:pt x="1099" y="1275"/>
                </a:lnTo>
                <a:lnTo>
                  <a:pt x="1099" y="1275"/>
                </a:lnTo>
                <a:lnTo>
                  <a:pt x="1099" y="1268"/>
                </a:lnTo>
                <a:lnTo>
                  <a:pt x="1098" y="1258"/>
                </a:lnTo>
                <a:lnTo>
                  <a:pt x="1093" y="1237"/>
                </a:lnTo>
                <a:lnTo>
                  <a:pt x="1083" y="1211"/>
                </a:lnTo>
                <a:lnTo>
                  <a:pt x="968" y="1216"/>
                </a:lnTo>
                <a:lnTo>
                  <a:pt x="971" y="1203"/>
                </a:lnTo>
                <a:lnTo>
                  <a:pt x="963" y="1195"/>
                </a:lnTo>
                <a:lnTo>
                  <a:pt x="949" y="1200"/>
                </a:lnTo>
                <a:lnTo>
                  <a:pt x="913" y="744"/>
                </a:lnTo>
                <a:lnTo>
                  <a:pt x="913" y="744"/>
                </a:lnTo>
                <a:lnTo>
                  <a:pt x="911" y="719"/>
                </a:lnTo>
                <a:lnTo>
                  <a:pt x="908" y="695"/>
                </a:lnTo>
                <a:lnTo>
                  <a:pt x="908" y="695"/>
                </a:lnTo>
                <a:lnTo>
                  <a:pt x="900" y="695"/>
                </a:lnTo>
                <a:lnTo>
                  <a:pt x="884" y="695"/>
                </a:lnTo>
                <a:lnTo>
                  <a:pt x="861" y="695"/>
                </a:lnTo>
                <a:lnTo>
                  <a:pt x="861" y="695"/>
                </a:lnTo>
                <a:lnTo>
                  <a:pt x="856" y="689"/>
                </a:lnTo>
                <a:lnTo>
                  <a:pt x="853" y="684"/>
                </a:lnTo>
                <a:lnTo>
                  <a:pt x="848" y="680"/>
                </a:lnTo>
                <a:lnTo>
                  <a:pt x="848" y="680"/>
                </a:lnTo>
                <a:lnTo>
                  <a:pt x="843" y="677"/>
                </a:lnTo>
                <a:lnTo>
                  <a:pt x="835" y="674"/>
                </a:lnTo>
                <a:lnTo>
                  <a:pt x="825" y="672"/>
                </a:lnTo>
                <a:lnTo>
                  <a:pt x="825" y="672"/>
                </a:lnTo>
                <a:lnTo>
                  <a:pt x="822" y="674"/>
                </a:lnTo>
                <a:lnTo>
                  <a:pt x="819" y="674"/>
                </a:lnTo>
                <a:lnTo>
                  <a:pt x="817" y="672"/>
                </a:lnTo>
                <a:lnTo>
                  <a:pt x="817" y="672"/>
                </a:lnTo>
                <a:lnTo>
                  <a:pt x="812" y="661"/>
                </a:lnTo>
                <a:lnTo>
                  <a:pt x="809" y="656"/>
                </a:lnTo>
                <a:lnTo>
                  <a:pt x="804" y="651"/>
                </a:lnTo>
                <a:lnTo>
                  <a:pt x="804" y="651"/>
                </a:lnTo>
                <a:lnTo>
                  <a:pt x="796" y="650"/>
                </a:lnTo>
                <a:lnTo>
                  <a:pt x="783" y="648"/>
                </a:lnTo>
                <a:lnTo>
                  <a:pt x="772" y="645"/>
                </a:lnTo>
                <a:lnTo>
                  <a:pt x="765" y="645"/>
                </a:lnTo>
                <a:lnTo>
                  <a:pt x="765" y="645"/>
                </a:lnTo>
                <a:lnTo>
                  <a:pt x="714" y="624"/>
                </a:lnTo>
                <a:lnTo>
                  <a:pt x="678" y="611"/>
                </a:lnTo>
                <a:lnTo>
                  <a:pt x="662" y="604"/>
                </a:lnTo>
                <a:lnTo>
                  <a:pt x="662" y="604"/>
                </a:lnTo>
                <a:lnTo>
                  <a:pt x="650" y="599"/>
                </a:lnTo>
                <a:lnTo>
                  <a:pt x="626" y="590"/>
                </a:lnTo>
                <a:lnTo>
                  <a:pt x="590" y="577"/>
                </a:lnTo>
                <a:lnTo>
                  <a:pt x="590" y="577"/>
                </a:lnTo>
                <a:lnTo>
                  <a:pt x="581" y="529"/>
                </a:lnTo>
                <a:lnTo>
                  <a:pt x="574" y="495"/>
                </a:lnTo>
                <a:lnTo>
                  <a:pt x="571" y="478"/>
                </a:lnTo>
                <a:lnTo>
                  <a:pt x="571" y="478"/>
                </a:lnTo>
                <a:lnTo>
                  <a:pt x="571" y="466"/>
                </a:lnTo>
                <a:lnTo>
                  <a:pt x="568" y="448"/>
                </a:lnTo>
                <a:lnTo>
                  <a:pt x="563" y="422"/>
                </a:lnTo>
                <a:lnTo>
                  <a:pt x="563" y="422"/>
                </a:lnTo>
                <a:lnTo>
                  <a:pt x="543" y="370"/>
                </a:lnTo>
                <a:lnTo>
                  <a:pt x="543" y="370"/>
                </a:lnTo>
                <a:lnTo>
                  <a:pt x="542" y="367"/>
                </a:lnTo>
                <a:lnTo>
                  <a:pt x="543" y="364"/>
                </a:lnTo>
                <a:lnTo>
                  <a:pt x="543" y="356"/>
                </a:lnTo>
                <a:lnTo>
                  <a:pt x="543" y="351"/>
                </a:lnTo>
                <a:lnTo>
                  <a:pt x="540" y="346"/>
                </a:lnTo>
                <a:lnTo>
                  <a:pt x="534" y="340"/>
                </a:lnTo>
                <a:lnTo>
                  <a:pt x="522" y="335"/>
                </a:lnTo>
                <a:lnTo>
                  <a:pt x="522" y="335"/>
                </a:lnTo>
                <a:lnTo>
                  <a:pt x="504" y="325"/>
                </a:lnTo>
                <a:lnTo>
                  <a:pt x="495" y="318"/>
                </a:lnTo>
                <a:lnTo>
                  <a:pt x="488" y="315"/>
                </a:lnTo>
                <a:lnTo>
                  <a:pt x="483" y="315"/>
                </a:lnTo>
                <a:lnTo>
                  <a:pt x="483" y="315"/>
                </a:lnTo>
                <a:lnTo>
                  <a:pt x="478" y="312"/>
                </a:lnTo>
                <a:lnTo>
                  <a:pt x="470" y="307"/>
                </a:lnTo>
                <a:lnTo>
                  <a:pt x="451" y="292"/>
                </a:lnTo>
                <a:lnTo>
                  <a:pt x="423" y="271"/>
                </a:lnTo>
                <a:lnTo>
                  <a:pt x="423" y="271"/>
                </a:lnTo>
                <a:lnTo>
                  <a:pt x="438" y="266"/>
                </a:lnTo>
                <a:lnTo>
                  <a:pt x="446" y="263"/>
                </a:lnTo>
                <a:lnTo>
                  <a:pt x="449" y="262"/>
                </a:lnTo>
                <a:lnTo>
                  <a:pt x="451" y="258"/>
                </a:lnTo>
                <a:lnTo>
                  <a:pt x="451" y="258"/>
                </a:lnTo>
                <a:lnTo>
                  <a:pt x="456" y="227"/>
                </a:lnTo>
                <a:lnTo>
                  <a:pt x="456" y="227"/>
                </a:lnTo>
                <a:lnTo>
                  <a:pt x="457" y="219"/>
                </a:lnTo>
                <a:lnTo>
                  <a:pt x="459" y="208"/>
                </a:lnTo>
                <a:lnTo>
                  <a:pt x="459" y="184"/>
                </a:lnTo>
                <a:lnTo>
                  <a:pt x="459" y="184"/>
                </a:lnTo>
                <a:lnTo>
                  <a:pt x="461" y="184"/>
                </a:lnTo>
                <a:lnTo>
                  <a:pt x="466" y="182"/>
                </a:lnTo>
                <a:lnTo>
                  <a:pt x="467" y="179"/>
                </a:lnTo>
                <a:lnTo>
                  <a:pt x="469" y="176"/>
                </a:lnTo>
                <a:lnTo>
                  <a:pt x="467" y="172"/>
                </a:lnTo>
                <a:lnTo>
                  <a:pt x="467" y="172"/>
                </a:lnTo>
                <a:lnTo>
                  <a:pt x="462" y="159"/>
                </a:lnTo>
                <a:lnTo>
                  <a:pt x="459" y="143"/>
                </a:lnTo>
                <a:lnTo>
                  <a:pt x="459" y="143"/>
                </a:lnTo>
                <a:lnTo>
                  <a:pt x="457" y="132"/>
                </a:lnTo>
                <a:lnTo>
                  <a:pt x="459" y="124"/>
                </a:lnTo>
                <a:lnTo>
                  <a:pt x="459" y="115"/>
                </a:lnTo>
                <a:lnTo>
                  <a:pt x="459" y="115"/>
                </a:lnTo>
                <a:lnTo>
                  <a:pt x="461" y="115"/>
                </a:lnTo>
                <a:lnTo>
                  <a:pt x="462" y="112"/>
                </a:lnTo>
                <a:lnTo>
                  <a:pt x="464" y="106"/>
                </a:lnTo>
                <a:lnTo>
                  <a:pt x="464" y="96"/>
                </a:lnTo>
                <a:lnTo>
                  <a:pt x="464" y="96"/>
                </a:lnTo>
                <a:lnTo>
                  <a:pt x="459" y="81"/>
                </a:lnTo>
                <a:lnTo>
                  <a:pt x="451" y="62"/>
                </a:lnTo>
                <a:lnTo>
                  <a:pt x="446" y="52"/>
                </a:lnTo>
                <a:lnTo>
                  <a:pt x="440" y="42"/>
                </a:lnTo>
                <a:lnTo>
                  <a:pt x="431" y="33"/>
                </a:lnTo>
                <a:lnTo>
                  <a:pt x="423" y="25"/>
                </a:lnTo>
                <a:lnTo>
                  <a:pt x="423" y="25"/>
                </a:lnTo>
                <a:lnTo>
                  <a:pt x="410" y="13"/>
                </a:lnTo>
                <a:lnTo>
                  <a:pt x="404" y="5"/>
                </a:lnTo>
                <a:lnTo>
                  <a:pt x="401" y="3"/>
                </a:lnTo>
                <a:lnTo>
                  <a:pt x="396" y="2"/>
                </a:lnTo>
                <a:lnTo>
                  <a:pt x="384" y="0"/>
                </a:lnTo>
                <a:lnTo>
                  <a:pt x="384" y="0"/>
                </a:lnTo>
                <a:lnTo>
                  <a:pt x="368" y="2"/>
                </a:lnTo>
                <a:lnTo>
                  <a:pt x="354" y="5"/>
                </a:lnTo>
                <a:lnTo>
                  <a:pt x="341" y="8"/>
                </a:lnTo>
                <a:lnTo>
                  <a:pt x="341" y="8"/>
                </a:lnTo>
                <a:lnTo>
                  <a:pt x="333" y="8"/>
                </a:lnTo>
                <a:lnTo>
                  <a:pt x="313" y="10"/>
                </a:lnTo>
                <a:lnTo>
                  <a:pt x="300" y="12"/>
                </a:lnTo>
                <a:lnTo>
                  <a:pt x="287" y="15"/>
                </a:lnTo>
                <a:lnTo>
                  <a:pt x="274" y="21"/>
                </a:lnTo>
                <a:lnTo>
                  <a:pt x="261" y="29"/>
                </a:lnTo>
                <a:lnTo>
                  <a:pt x="261" y="29"/>
                </a:lnTo>
                <a:lnTo>
                  <a:pt x="239" y="46"/>
                </a:lnTo>
                <a:lnTo>
                  <a:pt x="221" y="62"/>
                </a:lnTo>
                <a:lnTo>
                  <a:pt x="214" y="68"/>
                </a:lnTo>
                <a:lnTo>
                  <a:pt x="209" y="75"/>
                </a:lnTo>
                <a:lnTo>
                  <a:pt x="206" y="81"/>
                </a:lnTo>
                <a:lnTo>
                  <a:pt x="205" y="88"/>
                </a:lnTo>
                <a:lnTo>
                  <a:pt x="205" y="88"/>
                </a:lnTo>
                <a:lnTo>
                  <a:pt x="205" y="106"/>
                </a:lnTo>
                <a:lnTo>
                  <a:pt x="205" y="127"/>
                </a:lnTo>
                <a:lnTo>
                  <a:pt x="208" y="145"/>
                </a:lnTo>
                <a:lnTo>
                  <a:pt x="209" y="156"/>
                </a:lnTo>
                <a:lnTo>
                  <a:pt x="209" y="156"/>
                </a:lnTo>
                <a:lnTo>
                  <a:pt x="221" y="184"/>
                </a:lnTo>
                <a:lnTo>
                  <a:pt x="227" y="202"/>
                </a:lnTo>
                <a:lnTo>
                  <a:pt x="229" y="211"/>
                </a:lnTo>
                <a:lnTo>
                  <a:pt x="229" y="211"/>
                </a:lnTo>
                <a:lnTo>
                  <a:pt x="230" y="219"/>
                </a:lnTo>
                <a:lnTo>
                  <a:pt x="232" y="234"/>
                </a:lnTo>
                <a:lnTo>
                  <a:pt x="237" y="250"/>
                </a:lnTo>
                <a:lnTo>
                  <a:pt x="237" y="250"/>
                </a:lnTo>
                <a:lnTo>
                  <a:pt x="224" y="268"/>
                </a:lnTo>
                <a:lnTo>
                  <a:pt x="213" y="283"/>
                </a:lnTo>
                <a:lnTo>
                  <a:pt x="201" y="294"/>
                </a:lnTo>
                <a:lnTo>
                  <a:pt x="201" y="294"/>
                </a:lnTo>
                <a:lnTo>
                  <a:pt x="193" y="304"/>
                </a:lnTo>
                <a:lnTo>
                  <a:pt x="188" y="310"/>
                </a:lnTo>
                <a:lnTo>
                  <a:pt x="185" y="318"/>
                </a:lnTo>
                <a:lnTo>
                  <a:pt x="177" y="327"/>
                </a:lnTo>
                <a:lnTo>
                  <a:pt x="177" y="327"/>
                </a:lnTo>
                <a:lnTo>
                  <a:pt x="172" y="330"/>
                </a:lnTo>
                <a:lnTo>
                  <a:pt x="164" y="333"/>
                </a:lnTo>
                <a:lnTo>
                  <a:pt x="146" y="338"/>
                </a:lnTo>
                <a:lnTo>
                  <a:pt x="136" y="341"/>
                </a:lnTo>
                <a:lnTo>
                  <a:pt x="128" y="346"/>
                </a:lnTo>
                <a:lnTo>
                  <a:pt x="120" y="351"/>
                </a:lnTo>
                <a:lnTo>
                  <a:pt x="114" y="357"/>
                </a:lnTo>
                <a:lnTo>
                  <a:pt x="114" y="357"/>
                </a:lnTo>
                <a:lnTo>
                  <a:pt x="102" y="374"/>
                </a:lnTo>
                <a:lnTo>
                  <a:pt x="93" y="388"/>
                </a:lnTo>
                <a:lnTo>
                  <a:pt x="83" y="403"/>
                </a:lnTo>
                <a:lnTo>
                  <a:pt x="75" y="417"/>
                </a:lnTo>
                <a:lnTo>
                  <a:pt x="75" y="417"/>
                </a:lnTo>
                <a:lnTo>
                  <a:pt x="68" y="429"/>
                </a:lnTo>
                <a:lnTo>
                  <a:pt x="65" y="437"/>
                </a:lnTo>
                <a:lnTo>
                  <a:pt x="54" y="473"/>
                </a:lnTo>
                <a:lnTo>
                  <a:pt x="54" y="473"/>
                </a:lnTo>
                <a:lnTo>
                  <a:pt x="25" y="567"/>
                </a:lnTo>
                <a:lnTo>
                  <a:pt x="10" y="619"/>
                </a:lnTo>
                <a:lnTo>
                  <a:pt x="2" y="651"/>
                </a:lnTo>
                <a:lnTo>
                  <a:pt x="2" y="651"/>
                </a:lnTo>
                <a:lnTo>
                  <a:pt x="0" y="672"/>
                </a:lnTo>
                <a:lnTo>
                  <a:pt x="0" y="690"/>
                </a:lnTo>
                <a:lnTo>
                  <a:pt x="2" y="703"/>
                </a:lnTo>
                <a:lnTo>
                  <a:pt x="2" y="711"/>
                </a:lnTo>
                <a:lnTo>
                  <a:pt x="2" y="711"/>
                </a:lnTo>
                <a:lnTo>
                  <a:pt x="7" y="715"/>
                </a:lnTo>
                <a:lnTo>
                  <a:pt x="18" y="721"/>
                </a:lnTo>
                <a:lnTo>
                  <a:pt x="54" y="737"/>
                </a:lnTo>
                <a:lnTo>
                  <a:pt x="102" y="758"/>
                </a:lnTo>
                <a:lnTo>
                  <a:pt x="102" y="758"/>
                </a:lnTo>
                <a:lnTo>
                  <a:pt x="122" y="763"/>
                </a:lnTo>
                <a:lnTo>
                  <a:pt x="136" y="768"/>
                </a:lnTo>
                <a:lnTo>
                  <a:pt x="140" y="770"/>
                </a:lnTo>
                <a:lnTo>
                  <a:pt x="141" y="771"/>
                </a:lnTo>
                <a:lnTo>
                  <a:pt x="141" y="771"/>
                </a:lnTo>
                <a:lnTo>
                  <a:pt x="143" y="791"/>
                </a:lnTo>
                <a:lnTo>
                  <a:pt x="146" y="815"/>
                </a:lnTo>
                <a:lnTo>
                  <a:pt x="146" y="815"/>
                </a:lnTo>
                <a:lnTo>
                  <a:pt x="149" y="822"/>
                </a:lnTo>
                <a:lnTo>
                  <a:pt x="154" y="828"/>
                </a:lnTo>
                <a:lnTo>
                  <a:pt x="159" y="838"/>
                </a:lnTo>
                <a:lnTo>
                  <a:pt x="161" y="844"/>
                </a:lnTo>
                <a:lnTo>
                  <a:pt x="161" y="851"/>
                </a:lnTo>
                <a:lnTo>
                  <a:pt x="161" y="851"/>
                </a:lnTo>
                <a:lnTo>
                  <a:pt x="161" y="874"/>
                </a:lnTo>
                <a:lnTo>
                  <a:pt x="161" y="895"/>
                </a:lnTo>
                <a:lnTo>
                  <a:pt x="161" y="895"/>
                </a:lnTo>
                <a:lnTo>
                  <a:pt x="161" y="908"/>
                </a:lnTo>
                <a:lnTo>
                  <a:pt x="161" y="922"/>
                </a:lnTo>
                <a:lnTo>
                  <a:pt x="161" y="922"/>
                </a:lnTo>
                <a:lnTo>
                  <a:pt x="161" y="927"/>
                </a:lnTo>
                <a:lnTo>
                  <a:pt x="159" y="929"/>
                </a:lnTo>
                <a:lnTo>
                  <a:pt x="153" y="932"/>
                </a:lnTo>
                <a:lnTo>
                  <a:pt x="149" y="934"/>
                </a:lnTo>
                <a:lnTo>
                  <a:pt x="146" y="937"/>
                </a:lnTo>
                <a:lnTo>
                  <a:pt x="143" y="943"/>
                </a:lnTo>
                <a:lnTo>
                  <a:pt x="141" y="953"/>
                </a:lnTo>
                <a:lnTo>
                  <a:pt x="141" y="953"/>
                </a:lnTo>
                <a:lnTo>
                  <a:pt x="138" y="994"/>
                </a:lnTo>
                <a:lnTo>
                  <a:pt x="133" y="1054"/>
                </a:lnTo>
                <a:lnTo>
                  <a:pt x="132" y="1085"/>
                </a:lnTo>
                <a:lnTo>
                  <a:pt x="132" y="1112"/>
                </a:lnTo>
                <a:lnTo>
                  <a:pt x="133" y="1132"/>
                </a:lnTo>
                <a:lnTo>
                  <a:pt x="135" y="1140"/>
                </a:lnTo>
                <a:lnTo>
                  <a:pt x="138" y="1145"/>
                </a:lnTo>
                <a:lnTo>
                  <a:pt x="138" y="1145"/>
                </a:lnTo>
                <a:lnTo>
                  <a:pt x="145" y="1150"/>
                </a:lnTo>
                <a:lnTo>
                  <a:pt x="149" y="1154"/>
                </a:lnTo>
                <a:lnTo>
                  <a:pt x="162" y="1159"/>
                </a:lnTo>
                <a:lnTo>
                  <a:pt x="175" y="1163"/>
                </a:lnTo>
                <a:lnTo>
                  <a:pt x="185" y="1164"/>
                </a:lnTo>
                <a:lnTo>
                  <a:pt x="185" y="1164"/>
                </a:lnTo>
                <a:lnTo>
                  <a:pt x="226" y="1167"/>
                </a:lnTo>
                <a:lnTo>
                  <a:pt x="226" y="1167"/>
                </a:lnTo>
                <a:lnTo>
                  <a:pt x="232" y="1184"/>
                </a:lnTo>
                <a:lnTo>
                  <a:pt x="250" y="1223"/>
                </a:lnTo>
                <a:lnTo>
                  <a:pt x="258" y="1245"/>
                </a:lnTo>
                <a:lnTo>
                  <a:pt x="266" y="1267"/>
                </a:lnTo>
                <a:lnTo>
                  <a:pt x="271" y="1284"/>
                </a:lnTo>
                <a:lnTo>
                  <a:pt x="273" y="1299"/>
                </a:lnTo>
                <a:lnTo>
                  <a:pt x="273" y="1299"/>
                </a:lnTo>
                <a:lnTo>
                  <a:pt x="273" y="1309"/>
                </a:lnTo>
                <a:lnTo>
                  <a:pt x="276" y="1320"/>
                </a:lnTo>
                <a:lnTo>
                  <a:pt x="282" y="1338"/>
                </a:lnTo>
                <a:lnTo>
                  <a:pt x="290" y="1354"/>
                </a:lnTo>
                <a:lnTo>
                  <a:pt x="292" y="1361"/>
                </a:lnTo>
                <a:lnTo>
                  <a:pt x="292" y="1367"/>
                </a:lnTo>
                <a:lnTo>
                  <a:pt x="292" y="1367"/>
                </a:lnTo>
                <a:lnTo>
                  <a:pt x="292" y="1372"/>
                </a:lnTo>
                <a:lnTo>
                  <a:pt x="294" y="1377"/>
                </a:lnTo>
                <a:lnTo>
                  <a:pt x="299" y="1388"/>
                </a:lnTo>
                <a:lnTo>
                  <a:pt x="303" y="1400"/>
                </a:lnTo>
                <a:lnTo>
                  <a:pt x="305" y="1404"/>
                </a:lnTo>
                <a:lnTo>
                  <a:pt x="305" y="1409"/>
                </a:lnTo>
                <a:lnTo>
                  <a:pt x="305" y="1409"/>
                </a:lnTo>
                <a:lnTo>
                  <a:pt x="303" y="1426"/>
                </a:lnTo>
                <a:lnTo>
                  <a:pt x="305" y="1439"/>
                </a:lnTo>
                <a:lnTo>
                  <a:pt x="305" y="1439"/>
                </a:lnTo>
                <a:lnTo>
                  <a:pt x="305" y="1452"/>
                </a:lnTo>
                <a:lnTo>
                  <a:pt x="305" y="1461"/>
                </a:lnTo>
                <a:lnTo>
                  <a:pt x="305" y="1461"/>
                </a:lnTo>
                <a:lnTo>
                  <a:pt x="303" y="1463"/>
                </a:lnTo>
                <a:lnTo>
                  <a:pt x="300" y="1465"/>
                </a:lnTo>
                <a:lnTo>
                  <a:pt x="292" y="1466"/>
                </a:lnTo>
                <a:lnTo>
                  <a:pt x="287" y="1469"/>
                </a:lnTo>
                <a:lnTo>
                  <a:pt x="282" y="1473"/>
                </a:lnTo>
                <a:lnTo>
                  <a:pt x="279" y="1479"/>
                </a:lnTo>
                <a:lnTo>
                  <a:pt x="277" y="1489"/>
                </a:lnTo>
                <a:lnTo>
                  <a:pt x="277" y="1489"/>
                </a:lnTo>
                <a:lnTo>
                  <a:pt x="276" y="1495"/>
                </a:lnTo>
                <a:lnTo>
                  <a:pt x="277" y="1502"/>
                </a:lnTo>
                <a:lnTo>
                  <a:pt x="282" y="1518"/>
                </a:lnTo>
                <a:lnTo>
                  <a:pt x="290" y="1534"/>
                </a:lnTo>
                <a:lnTo>
                  <a:pt x="300" y="1552"/>
                </a:lnTo>
                <a:lnTo>
                  <a:pt x="318" y="1586"/>
                </a:lnTo>
                <a:lnTo>
                  <a:pt x="323" y="1601"/>
                </a:lnTo>
                <a:lnTo>
                  <a:pt x="324" y="1607"/>
                </a:lnTo>
                <a:lnTo>
                  <a:pt x="324" y="1612"/>
                </a:lnTo>
                <a:lnTo>
                  <a:pt x="324" y="1612"/>
                </a:lnTo>
                <a:lnTo>
                  <a:pt x="321" y="1646"/>
                </a:lnTo>
                <a:lnTo>
                  <a:pt x="321" y="1661"/>
                </a:lnTo>
                <a:lnTo>
                  <a:pt x="324" y="1672"/>
                </a:lnTo>
                <a:lnTo>
                  <a:pt x="324" y="1672"/>
                </a:lnTo>
                <a:lnTo>
                  <a:pt x="331" y="1684"/>
                </a:lnTo>
                <a:lnTo>
                  <a:pt x="341" y="1695"/>
                </a:lnTo>
                <a:lnTo>
                  <a:pt x="352" y="1708"/>
                </a:lnTo>
                <a:lnTo>
                  <a:pt x="352" y="1708"/>
                </a:lnTo>
                <a:lnTo>
                  <a:pt x="354" y="1749"/>
                </a:lnTo>
                <a:lnTo>
                  <a:pt x="357" y="1778"/>
                </a:lnTo>
                <a:lnTo>
                  <a:pt x="359" y="1788"/>
                </a:lnTo>
                <a:lnTo>
                  <a:pt x="360" y="1791"/>
                </a:lnTo>
                <a:lnTo>
                  <a:pt x="360" y="1791"/>
                </a:lnTo>
                <a:lnTo>
                  <a:pt x="368" y="1793"/>
                </a:lnTo>
                <a:lnTo>
                  <a:pt x="371" y="1794"/>
                </a:lnTo>
                <a:lnTo>
                  <a:pt x="371" y="1796"/>
                </a:lnTo>
                <a:lnTo>
                  <a:pt x="371" y="1796"/>
                </a:lnTo>
                <a:lnTo>
                  <a:pt x="371" y="1799"/>
                </a:lnTo>
                <a:lnTo>
                  <a:pt x="371" y="1805"/>
                </a:lnTo>
                <a:lnTo>
                  <a:pt x="373" y="1814"/>
                </a:lnTo>
                <a:lnTo>
                  <a:pt x="376" y="1823"/>
                </a:lnTo>
                <a:lnTo>
                  <a:pt x="376" y="1823"/>
                </a:lnTo>
                <a:lnTo>
                  <a:pt x="381" y="1828"/>
                </a:lnTo>
                <a:lnTo>
                  <a:pt x="389" y="1833"/>
                </a:lnTo>
                <a:lnTo>
                  <a:pt x="399" y="1838"/>
                </a:lnTo>
                <a:lnTo>
                  <a:pt x="414" y="1843"/>
                </a:lnTo>
                <a:lnTo>
                  <a:pt x="428" y="1846"/>
                </a:lnTo>
                <a:lnTo>
                  <a:pt x="443" y="1849"/>
                </a:lnTo>
                <a:lnTo>
                  <a:pt x="457" y="1851"/>
                </a:lnTo>
                <a:lnTo>
                  <a:pt x="472" y="1851"/>
                </a:lnTo>
                <a:lnTo>
                  <a:pt x="472" y="1851"/>
                </a:lnTo>
                <a:lnTo>
                  <a:pt x="495" y="1849"/>
                </a:lnTo>
                <a:lnTo>
                  <a:pt x="511" y="1848"/>
                </a:lnTo>
                <a:lnTo>
                  <a:pt x="516" y="1846"/>
                </a:lnTo>
                <a:lnTo>
                  <a:pt x="521" y="1844"/>
                </a:lnTo>
                <a:lnTo>
                  <a:pt x="522" y="1841"/>
                </a:lnTo>
                <a:lnTo>
                  <a:pt x="522" y="1835"/>
                </a:lnTo>
                <a:lnTo>
                  <a:pt x="522" y="1835"/>
                </a:lnTo>
                <a:lnTo>
                  <a:pt x="522" y="1827"/>
                </a:lnTo>
                <a:lnTo>
                  <a:pt x="517" y="1818"/>
                </a:lnTo>
                <a:lnTo>
                  <a:pt x="506" y="1801"/>
                </a:lnTo>
                <a:lnTo>
                  <a:pt x="495" y="1784"/>
                </a:lnTo>
                <a:lnTo>
                  <a:pt x="491" y="1778"/>
                </a:lnTo>
                <a:lnTo>
                  <a:pt x="491" y="1775"/>
                </a:lnTo>
                <a:lnTo>
                  <a:pt x="491" y="1775"/>
                </a:lnTo>
                <a:lnTo>
                  <a:pt x="496" y="1767"/>
                </a:lnTo>
                <a:lnTo>
                  <a:pt x="503" y="1752"/>
                </a:lnTo>
                <a:lnTo>
                  <a:pt x="506" y="1742"/>
                </a:lnTo>
                <a:lnTo>
                  <a:pt x="508" y="1734"/>
                </a:lnTo>
                <a:lnTo>
                  <a:pt x="508" y="1724"/>
                </a:lnTo>
                <a:lnTo>
                  <a:pt x="503" y="1716"/>
                </a:lnTo>
                <a:lnTo>
                  <a:pt x="503" y="1716"/>
                </a:lnTo>
                <a:lnTo>
                  <a:pt x="491" y="1702"/>
                </a:lnTo>
                <a:lnTo>
                  <a:pt x="482" y="1690"/>
                </a:lnTo>
                <a:lnTo>
                  <a:pt x="475" y="1682"/>
                </a:lnTo>
                <a:lnTo>
                  <a:pt x="472" y="1676"/>
                </a:lnTo>
                <a:lnTo>
                  <a:pt x="472" y="1676"/>
                </a:lnTo>
                <a:lnTo>
                  <a:pt x="470" y="1646"/>
                </a:lnTo>
                <a:lnTo>
                  <a:pt x="472" y="1590"/>
                </a:lnTo>
                <a:lnTo>
                  <a:pt x="472" y="1531"/>
                </a:lnTo>
                <a:lnTo>
                  <a:pt x="472" y="1512"/>
                </a:lnTo>
                <a:lnTo>
                  <a:pt x="472" y="1502"/>
                </a:lnTo>
                <a:lnTo>
                  <a:pt x="472" y="1502"/>
                </a:lnTo>
                <a:lnTo>
                  <a:pt x="472" y="1495"/>
                </a:lnTo>
                <a:lnTo>
                  <a:pt x="475" y="1487"/>
                </a:lnTo>
                <a:lnTo>
                  <a:pt x="490" y="1466"/>
                </a:lnTo>
                <a:lnTo>
                  <a:pt x="508" y="1443"/>
                </a:lnTo>
                <a:lnTo>
                  <a:pt x="516" y="1435"/>
                </a:lnTo>
                <a:lnTo>
                  <a:pt x="522" y="1430"/>
                </a:lnTo>
                <a:lnTo>
                  <a:pt x="522" y="1430"/>
                </a:lnTo>
                <a:lnTo>
                  <a:pt x="530" y="1426"/>
                </a:lnTo>
                <a:lnTo>
                  <a:pt x="535" y="1421"/>
                </a:lnTo>
                <a:lnTo>
                  <a:pt x="547" y="1408"/>
                </a:lnTo>
                <a:lnTo>
                  <a:pt x="555" y="1393"/>
                </a:lnTo>
                <a:lnTo>
                  <a:pt x="558" y="1388"/>
                </a:lnTo>
                <a:lnTo>
                  <a:pt x="560" y="1382"/>
                </a:lnTo>
                <a:lnTo>
                  <a:pt x="560" y="1382"/>
                </a:lnTo>
                <a:lnTo>
                  <a:pt x="561" y="1375"/>
                </a:lnTo>
                <a:lnTo>
                  <a:pt x="563" y="1369"/>
                </a:lnTo>
                <a:lnTo>
                  <a:pt x="566" y="1362"/>
                </a:lnTo>
                <a:lnTo>
                  <a:pt x="566" y="1351"/>
                </a:lnTo>
                <a:lnTo>
                  <a:pt x="566" y="1351"/>
                </a:lnTo>
                <a:lnTo>
                  <a:pt x="569" y="1318"/>
                </a:lnTo>
                <a:lnTo>
                  <a:pt x="571" y="1299"/>
                </a:lnTo>
                <a:lnTo>
                  <a:pt x="571" y="1299"/>
                </a:lnTo>
                <a:lnTo>
                  <a:pt x="581" y="1255"/>
                </a:lnTo>
                <a:lnTo>
                  <a:pt x="587" y="1221"/>
                </a:lnTo>
                <a:lnTo>
                  <a:pt x="590" y="1206"/>
                </a:lnTo>
                <a:lnTo>
                  <a:pt x="590" y="1195"/>
                </a:lnTo>
                <a:lnTo>
                  <a:pt x="590" y="1195"/>
                </a:lnTo>
                <a:lnTo>
                  <a:pt x="587" y="1167"/>
                </a:lnTo>
                <a:lnTo>
                  <a:pt x="582" y="1130"/>
                </a:lnTo>
                <a:lnTo>
                  <a:pt x="574" y="1085"/>
                </a:lnTo>
                <a:lnTo>
                  <a:pt x="574" y="1085"/>
                </a:lnTo>
                <a:lnTo>
                  <a:pt x="582" y="1083"/>
                </a:lnTo>
                <a:lnTo>
                  <a:pt x="603" y="1077"/>
                </a:lnTo>
                <a:lnTo>
                  <a:pt x="615" y="1073"/>
                </a:lnTo>
                <a:lnTo>
                  <a:pt x="626" y="1068"/>
                </a:lnTo>
                <a:lnTo>
                  <a:pt x="636" y="1062"/>
                </a:lnTo>
                <a:lnTo>
                  <a:pt x="642" y="1054"/>
                </a:lnTo>
                <a:lnTo>
                  <a:pt x="642" y="1054"/>
                </a:lnTo>
                <a:close/>
                <a:moveTo>
                  <a:pt x="790" y="744"/>
                </a:moveTo>
                <a:lnTo>
                  <a:pt x="790" y="744"/>
                </a:lnTo>
                <a:lnTo>
                  <a:pt x="791" y="744"/>
                </a:lnTo>
                <a:lnTo>
                  <a:pt x="796" y="744"/>
                </a:lnTo>
                <a:lnTo>
                  <a:pt x="809" y="744"/>
                </a:lnTo>
                <a:lnTo>
                  <a:pt x="809" y="744"/>
                </a:lnTo>
                <a:lnTo>
                  <a:pt x="816" y="742"/>
                </a:lnTo>
                <a:lnTo>
                  <a:pt x="821" y="741"/>
                </a:lnTo>
                <a:lnTo>
                  <a:pt x="825" y="739"/>
                </a:lnTo>
                <a:lnTo>
                  <a:pt x="829" y="739"/>
                </a:lnTo>
                <a:lnTo>
                  <a:pt x="829" y="739"/>
                </a:lnTo>
                <a:lnTo>
                  <a:pt x="837" y="739"/>
                </a:lnTo>
                <a:lnTo>
                  <a:pt x="845" y="739"/>
                </a:lnTo>
                <a:lnTo>
                  <a:pt x="845" y="739"/>
                </a:lnTo>
                <a:lnTo>
                  <a:pt x="851" y="737"/>
                </a:lnTo>
                <a:lnTo>
                  <a:pt x="856" y="736"/>
                </a:lnTo>
                <a:lnTo>
                  <a:pt x="877" y="736"/>
                </a:lnTo>
                <a:lnTo>
                  <a:pt x="889" y="739"/>
                </a:lnTo>
                <a:lnTo>
                  <a:pt x="921" y="1211"/>
                </a:lnTo>
                <a:lnTo>
                  <a:pt x="853" y="1216"/>
                </a:lnTo>
                <a:lnTo>
                  <a:pt x="842" y="1203"/>
                </a:lnTo>
                <a:lnTo>
                  <a:pt x="812" y="1203"/>
                </a:lnTo>
                <a:lnTo>
                  <a:pt x="785" y="747"/>
                </a:lnTo>
                <a:lnTo>
                  <a:pt x="785" y="747"/>
                </a:lnTo>
                <a:lnTo>
                  <a:pt x="787" y="744"/>
                </a:lnTo>
                <a:lnTo>
                  <a:pt x="788" y="744"/>
                </a:lnTo>
                <a:lnTo>
                  <a:pt x="790" y="744"/>
                </a:lnTo>
                <a:lnTo>
                  <a:pt x="790" y="74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C3DDB1AF-3D66-436A-9644-198234757997}"/>
              </a:ext>
            </a:extLst>
          </p:cNvPr>
          <p:cNvSpPr>
            <a:spLocks noEditPoints="1"/>
          </p:cNvSpPr>
          <p:nvPr/>
        </p:nvSpPr>
        <p:spPr bwMode="auto">
          <a:xfrm>
            <a:off x="4491726" y="3814188"/>
            <a:ext cx="1262092" cy="2529792"/>
          </a:xfrm>
          <a:custGeom>
            <a:avLst/>
            <a:gdLst>
              <a:gd name="T0" fmla="*/ 171 w 900"/>
              <a:gd name="T1" fmla="*/ 341 h 1804"/>
              <a:gd name="T2" fmla="*/ 101 w 900"/>
              <a:gd name="T3" fmla="*/ 392 h 1804"/>
              <a:gd name="T4" fmla="*/ 68 w 900"/>
              <a:gd name="T5" fmla="*/ 452 h 1804"/>
              <a:gd name="T6" fmla="*/ 41 w 900"/>
              <a:gd name="T7" fmla="*/ 585 h 1804"/>
              <a:gd name="T8" fmla="*/ 44 w 900"/>
              <a:gd name="T9" fmla="*/ 781 h 1804"/>
              <a:gd name="T10" fmla="*/ 64 w 900"/>
              <a:gd name="T11" fmla="*/ 935 h 1804"/>
              <a:gd name="T12" fmla="*/ 77 w 900"/>
              <a:gd name="T13" fmla="*/ 1067 h 1804"/>
              <a:gd name="T14" fmla="*/ 54 w 900"/>
              <a:gd name="T15" fmla="*/ 1171 h 1804"/>
              <a:gd name="T16" fmla="*/ 85 w 900"/>
              <a:gd name="T17" fmla="*/ 1224 h 1804"/>
              <a:gd name="T18" fmla="*/ 30 w 900"/>
              <a:gd name="T19" fmla="*/ 1413 h 1804"/>
              <a:gd name="T20" fmla="*/ 21 w 900"/>
              <a:gd name="T21" fmla="*/ 1484 h 1804"/>
              <a:gd name="T22" fmla="*/ 5 w 900"/>
              <a:gd name="T23" fmla="*/ 1726 h 1804"/>
              <a:gd name="T24" fmla="*/ 23 w 900"/>
              <a:gd name="T25" fmla="*/ 1757 h 1804"/>
              <a:gd name="T26" fmla="*/ 140 w 900"/>
              <a:gd name="T27" fmla="*/ 1773 h 1804"/>
              <a:gd name="T28" fmla="*/ 269 w 900"/>
              <a:gd name="T29" fmla="*/ 1705 h 1804"/>
              <a:gd name="T30" fmla="*/ 263 w 900"/>
              <a:gd name="T31" fmla="*/ 1763 h 1804"/>
              <a:gd name="T32" fmla="*/ 252 w 900"/>
              <a:gd name="T33" fmla="*/ 1804 h 1804"/>
              <a:gd name="T34" fmla="*/ 446 w 900"/>
              <a:gd name="T35" fmla="*/ 1789 h 1804"/>
              <a:gd name="T36" fmla="*/ 487 w 900"/>
              <a:gd name="T37" fmla="*/ 1760 h 1804"/>
              <a:gd name="T38" fmla="*/ 483 w 900"/>
              <a:gd name="T39" fmla="*/ 1718 h 1804"/>
              <a:gd name="T40" fmla="*/ 490 w 900"/>
              <a:gd name="T41" fmla="*/ 1705 h 1804"/>
              <a:gd name="T42" fmla="*/ 511 w 900"/>
              <a:gd name="T43" fmla="*/ 1690 h 1804"/>
              <a:gd name="T44" fmla="*/ 516 w 900"/>
              <a:gd name="T45" fmla="*/ 1770 h 1804"/>
              <a:gd name="T46" fmla="*/ 594 w 900"/>
              <a:gd name="T47" fmla="*/ 1729 h 1804"/>
              <a:gd name="T48" fmla="*/ 620 w 900"/>
              <a:gd name="T49" fmla="*/ 1647 h 1804"/>
              <a:gd name="T50" fmla="*/ 646 w 900"/>
              <a:gd name="T51" fmla="*/ 1569 h 1804"/>
              <a:gd name="T52" fmla="*/ 793 w 900"/>
              <a:gd name="T53" fmla="*/ 1546 h 1804"/>
              <a:gd name="T54" fmla="*/ 899 w 900"/>
              <a:gd name="T55" fmla="*/ 1517 h 1804"/>
              <a:gd name="T56" fmla="*/ 884 w 900"/>
              <a:gd name="T57" fmla="*/ 1322 h 1804"/>
              <a:gd name="T58" fmla="*/ 866 w 900"/>
              <a:gd name="T59" fmla="*/ 1161 h 1804"/>
              <a:gd name="T60" fmla="*/ 827 w 900"/>
              <a:gd name="T61" fmla="*/ 1103 h 1804"/>
              <a:gd name="T62" fmla="*/ 775 w 900"/>
              <a:gd name="T63" fmla="*/ 1017 h 1804"/>
              <a:gd name="T64" fmla="*/ 714 w 900"/>
              <a:gd name="T65" fmla="*/ 1013 h 1804"/>
              <a:gd name="T66" fmla="*/ 672 w 900"/>
              <a:gd name="T67" fmla="*/ 978 h 1804"/>
              <a:gd name="T68" fmla="*/ 636 w 900"/>
              <a:gd name="T69" fmla="*/ 908 h 1804"/>
              <a:gd name="T70" fmla="*/ 654 w 900"/>
              <a:gd name="T71" fmla="*/ 874 h 1804"/>
              <a:gd name="T72" fmla="*/ 587 w 900"/>
              <a:gd name="T73" fmla="*/ 646 h 1804"/>
              <a:gd name="T74" fmla="*/ 581 w 900"/>
              <a:gd name="T75" fmla="*/ 569 h 1804"/>
              <a:gd name="T76" fmla="*/ 508 w 900"/>
              <a:gd name="T77" fmla="*/ 345 h 1804"/>
              <a:gd name="T78" fmla="*/ 360 w 900"/>
              <a:gd name="T79" fmla="*/ 244 h 1804"/>
              <a:gd name="T80" fmla="*/ 334 w 900"/>
              <a:gd name="T81" fmla="*/ 159 h 1804"/>
              <a:gd name="T82" fmla="*/ 317 w 900"/>
              <a:gd name="T83" fmla="*/ 70 h 1804"/>
              <a:gd name="T84" fmla="*/ 250 w 900"/>
              <a:gd name="T85" fmla="*/ 4 h 1804"/>
              <a:gd name="T86" fmla="*/ 161 w 900"/>
              <a:gd name="T87" fmla="*/ 7 h 1804"/>
              <a:gd name="T88" fmla="*/ 101 w 900"/>
              <a:gd name="T89" fmla="*/ 36 h 1804"/>
              <a:gd name="T90" fmla="*/ 81 w 900"/>
              <a:gd name="T91" fmla="*/ 75 h 1804"/>
              <a:gd name="T92" fmla="*/ 91 w 900"/>
              <a:gd name="T93" fmla="*/ 98 h 1804"/>
              <a:gd name="T94" fmla="*/ 90 w 900"/>
              <a:gd name="T95" fmla="*/ 181 h 1804"/>
              <a:gd name="T96" fmla="*/ 125 w 900"/>
              <a:gd name="T97" fmla="*/ 270 h 1804"/>
              <a:gd name="T98" fmla="*/ 167 w 900"/>
              <a:gd name="T99" fmla="*/ 284 h 1804"/>
              <a:gd name="T100" fmla="*/ 555 w 900"/>
              <a:gd name="T101" fmla="*/ 945 h 1804"/>
              <a:gd name="T102" fmla="*/ 531 w 900"/>
              <a:gd name="T103" fmla="*/ 1017 h 1804"/>
              <a:gd name="T104" fmla="*/ 535 w 900"/>
              <a:gd name="T105" fmla="*/ 1082 h 1804"/>
              <a:gd name="T106" fmla="*/ 518 w 900"/>
              <a:gd name="T107" fmla="*/ 1099 h 1804"/>
              <a:gd name="T108" fmla="*/ 518 w 900"/>
              <a:gd name="T109" fmla="*/ 953 h 1804"/>
              <a:gd name="T110" fmla="*/ 527 w 900"/>
              <a:gd name="T111" fmla="*/ 877 h 1804"/>
              <a:gd name="T112" fmla="*/ 553 w 900"/>
              <a:gd name="T113" fmla="*/ 931 h 1804"/>
              <a:gd name="T114" fmla="*/ 192 w 900"/>
              <a:gd name="T115" fmla="*/ 1413 h 1804"/>
              <a:gd name="T116" fmla="*/ 161 w 900"/>
              <a:gd name="T117" fmla="*/ 1275 h 1804"/>
              <a:gd name="T118" fmla="*/ 120 w 900"/>
              <a:gd name="T119" fmla="*/ 1205 h 1804"/>
              <a:gd name="T120" fmla="*/ 166 w 900"/>
              <a:gd name="T121" fmla="*/ 1426 h 1804"/>
              <a:gd name="T122" fmla="*/ 112 w 900"/>
              <a:gd name="T123" fmla="*/ 1435 h 1804"/>
              <a:gd name="T124" fmla="*/ 104 w 900"/>
              <a:gd name="T125" fmla="*/ 1346 h 18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00" h="1804">
                <a:moveTo>
                  <a:pt x="172" y="283"/>
                </a:moveTo>
                <a:lnTo>
                  <a:pt x="172" y="283"/>
                </a:lnTo>
                <a:lnTo>
                  <a:pt x="174" y="291"/>
                </a:lnTo>
                <a:lnTo>
                  <a:pt x="174" y="310"/>
                </a:lnTo>
                <a:lnTo>
                  <a:pt x="174" y="320"/>
                </a:lnTo>
                <a:lnTo>
                  <a:pt x="174" y="332"/>
                </a:lnTo>
                <a:lnTo>
                  <a:pt x="171" y="341"/>
                </a:lnTo>
                <a:lnTo>
                  <a:pt x="166" y="348"/>
                </a:lnTo>
                <a:lnTo>
                  <a:pt x="166" y="348"/>
                </a:lnTo>
                <a:lnTo>
                  <a:pt x="159" y="354"/>
                </a:lnTo>
                <a:lnTo>
                  <a:pt x="151" y="359"/>
                </a:lnTo>
                <a:lnTo>
                  <a:pt x="130" y="370"/>
                </a:lnTo>
                <a:lnTo>
                  <a:pt x="109" y="385"/>
                </a:lnTo>
                <a:lnTo>
                  <a:pt x="101" y="392"/>
                </a:lnTo>
                <a:lnTo>
                  <a:pt x="94" y="400"/>
                </a:lnTo>
                <a:lnTo>
                  <a:pt x="94" y="400"/>
                </a:lnTo>
                <a:lnTo>
                  <a:pt x="85" y="413"/>
                </a:lnTo>
                <a:lnTo>
                  <a:pt x="77" y="424"/>
                </a:lnTo>
                <a:lnTo>
                  <a:pt x="72" y="435"/>
                </a:lnTo>
                <a:lnTo>
                  <a:pt x="68" y="452"/>
                </a:lnTo>
                <a:lnTo>
                  <a:pt x="68" y="452"/>
                </a:lnTo>
                <a:lnTo>
                  <a:pt x="65" y="476"/>
                </a:lnTo>
                <a:lnTo>
                  <a:pt x="59" y="504"/>
                </a:lnTo>
                <a:lnTo>
                  <a:pt x="52" y="530"/>
                </a:lnTo>
                <a:lnTo>
                  <a:pt x="49" y="549"/>
                </a:lnTo>
                <a:lnTo>
                  <a:pt x="49" y="549"/>
                </a:lnTo>
                <a:lnTo>
                  <a:pt x="46" y="565"/>
                </a:lnTo>
                <a:lnTo>
                  <a:pt x="41" y="585"/>
                </a:lnTo>
                <a:lnTo>
                  <a:pt x="38" y="609"/>
                </a:lnTo>
                <a:lnTo>
                  <a:pt x="36" y="624"/>
                </a:lnTo>
                <a:lnTo>
                  <a:pt x="36" y="640"/>
                </a:lnTo>
                <a:lnTo>
                  <a:pt x="36" y="640"/>
                </a:lnTo>
                <a:lnTo>
                  <a:pt x="43" y="744"/>
                </a:lnTo>
                <a:lnTo>
                  <a:pt x="43" y="744"/>
                </a:lnTo>
                <a:lnTo>
                  <a:pt x="44" y="781"/>
                </a:lnTo>
                <a:lnTo>
                  <a:pt x="44" y="838"/>
                </a:lnTo>
                <a:lnTo>
                  <a:pt x="44" y="893"/>
                </a:lnTo>
                <a:lnTo>
                  <a:pt x="44" y="922"/>
                </a:lnTo>
                <a:lnTo>
                  <a:pt x="44" y="922"/>
                </a:lnTo>
                <a:lnTo>
                  <a:pt x="46" y="927"/>
                </a:lnTo>
                <a:lnTo>
                  <a:pt x="51" y="931"/>
                </a:lnTo>
                <a:lnTo>
                  <a:pt x="64" y="935"/>
                </a:lnTo>
                <a:lnTo>
                  <a:pt x="64" y="935"/>
                </a:lnTo>
                <a:lnTo>
                  <a:pt x="64" y="1010"/>
                </a:lnTo>
                <a:lnTo>
                  <a:pt x="62" y="1056"/>
                </a:lnTo>
                <a:lnTo>
                  <a:pt x="62" y="1056"/>
                </a:lnTo>
                <a:lnTo>
                  <a:pt x="64" y="1057"/>
                </a:lnTo>
                <a:lnTo>
                  <a:pt x="67" y="1060"/>
                </a:lnTo>
                <a:lnTo>
                  <a:pt x="77" y="1067"/>
                </a:lnTo>
                <a:lnTo>
                  <a:pt x="77" y="1067"/>
                </a:lnTo>
                <a:lnTo>
                  <a:pt x="64" y="1106"/>
                </a:lnTo>
                <a:lnTo>
                  <a:pt x="59" y="1122"/>
                </a:lnTo>
                <a:lnTo>
                  <a:pt x="55" y="1134"/>
                </a:lnTo>
                <a:lnTo>
                  <a:pt x="55" y="1134"/>
                </a:lnTo>
                <a:lnTo>
                  <a:pt x="54" y="1150"/>
                </a:lnTo>
                <a:lnTo>
                  <a:pt x="54" y="1171"/>
                </a:lnTo>
                <a:lnTo>
                  <a:pt x="55" y="1182"/>
                </a:lnTo>
                <a:lnTo>
                  <a:pt x="57" y="1192"/>
                </a:lnTo>
                <a:lnTo>
                  <a:pt x="60" y="1200"/>
                </a:lnTo>
                <a:lnTo>
                  <a:pt x="65" y="1205"/>
                </a:lnTo>
                <a:lnTo>
                  <a:pt x="65" y="1205"/>
                </a:lnTo>
                <a:lnTo>
                  <a:pt x="80" y="1220"/>
                </a:lnTo>
                <a:lnTo>
                  <a:pt x="85" y="1224"/>
                </a:lnTo>
                <a:lnTo>
                  <a:pt x="62" y="1400"/>
                </a:lnTo>
                <a:lnTo>
                  <a:pt x="62" y="1400"/>
                </a:lnTo>
                <a:lnTo>
                  <a:pt x="49" y="1403"/>
                </a:lnTo>
                <a:lnTo>
                  <a:pt x="38" y="1406"/>
                </a:lnTo>
                <a:lnTo>
                  <a:pt x="33" y="1410"/>
                </a:lnTo>
                <a:lnTo>
                  <a:pt x="30" y="1413"/>
                </a:lnTo>
                <a:lnTo>
                  <a:pt x="30" y="1413"/>
                </a:lnTo>
                <a:lnTo>
                  <a:pt x="28" y="1416"/>
                </a:lnTo>
                <a:lnTo>
                  <a:pt x="26" y="1421"/>
                </a:lnTo>
                <a:lnTo>
                  <a:pt x="26" y="1431"/>
                </a:lnTo>
                <a:lnTo>
                  <a:pt x="25" y="1445"/>
                </a:lnTo>
                <a:lnTo>
                  <a:pt x="23" y="1465"/>
                </a:lnTo>
                <a:lnTo>
                  <a:pt x="23" y="1465"/>
                </a:lnTo>
                <a:lnTo>
                  <a:pt x="21" y="1484"/>
                </a:lnTo>
                <a:lnTo>
                  <a:pt x="20" y="1515"/>
                </a:lnTo>
                <a:lnTo>
                  <a:pt x="17" y="1598"/>
                </a:lnTo>
                <a:lnTo>
                  <a:pt x="13" y="1677"/>
                </a:lnTo>
                <a:lnTo>
                  <a:pt x="10" y="1718"/>
                </a:lnTo>
                <a:lnTo>
                  <a:pt x="10" y="1718"/>
                </a:lnTo>
                <a:lnTo>
                  <a:pt x="8" y="1723"/>
                </a:lnTo>
                <a:lnTo>
                  <a:pt x="5" y="1726"/>
                </a:lnTo>
                <a:lnTo>
                  <a:pt x="2" y="1731"/>
                </a:lnTo>
                <a:lnTo>
                  <a:pt x="0" y="1734"/>
                </a:lnTo>
                <a:lnTo>
                  <a:pt x="0" y="1739"/>
                </a:lnTo>
                <a:lnTo>
                  <a:pt x="4" y="1744"/>
                </a:lnTo>
                <a:lnTo>
                  <a:pt x="10" y="1750"/>
                </a:lnTo>
                <a:lnTo>
                  <a:pt x="23" y="1757"/>
                </a:lnTo>
                <a:lnTo>
                  <a:pt x="23" y="1757"/>
                </a:lnTo>
                <a:lnTo>
                  <a:pt x="39" y="1763"/>
                </a:lnTo>
                <a:lnTo>
                  <a:pt x="55" y="1768"/>
                </a:lnTo>
                <a:lnTo>
                  <a:pt x="73" y="1773"/>
                </a:lnTo>
                <a:lnTo>
                  <a:pt x="91" y="1775"/>
                </a:lnTo>
                <a:lnTo>
                  <a:pt x="107" y="1776"/>
                </a:lnTo>
                <a:lnTo>
                  <a:pt x="125" y="1775"/>
                </a:lnTo>
                <a:lnTo>
                  <a:pt x="140" y="1773"/>
                </a:lnTo>
                <a:lnTo>
                  <a:pt x="153" y="1770"/>
                </a:lnTo>
                <a:lnTo>
                  <a:pt x="153" y="1770"/>
                </a:lnTo>
                <a:lnTo>
                  <a:pt x="167" y="1763"/>
                </a:lnTo>
                <a:lnTo>
                  <a:pt x="185" y="1755"/>
                </a:lnTo>
                <a:lnTo>
                  <a:pt x="224" y="1733"/>
                </a:lnTo>
                <a:lnTo>
                  <a:pt x="269" y="1705"/>
                </a:lnTo>
                <a:lnTo>
                  <a:pt x="269" y="1705"/>
                </a:lnTo>
                <a:lnTo>
                  <a:pt x="271" y="1731"/>
                </a:lnTo>
                <a:lnTo>
                  <a:pt x="271" y="1749"/>
                </a:lnTo>
                <a:lnTo>
                  <a:pt x="271" y="1755"/>
                </a:lnTo>
                <a:lnTo>
                  <a:pt x="269" y="1757"/>
                </a:lnTo>
                <a:lnTo>
                  <a:pt x="269" y="1757"/>
                </a:lnTo>
                <a:lnTo>
                  <a:pt x="268" y="1759"/>
                </a:lnTo>
                <a:lnTo>
                  <a:pt x="263" y="1763"/>
                </a:lnTo>
                <a:lnTo>
                  <a:pt x="252" y="1776"/>
                </a:lnTo>
                <a:lnTo>
                  <a:pt x="244" y="1793"/>
                </a:lnTo>
                <a:lnTo>
                  <a:pt x="242" y="1799"/>
                </a:lnTo>
                <a:lnTo>
                  <a:pt x="242" y="1801"/>
                </a:lnTo>
                <a:lnTo>
                  <a:pt x="244" y="1802"/>
                </a:lnTo>
                <a:lnTo>
                  <a:pt x="244" y="1802"/>
                </a:lnTo>
                <a:lnTo>
                  <a:pt x="252" y="1804"/>
                </a:lnTo>
                <a:lnTo>
                  <a:pt x="268" y="1804"/>
                </a:lnTo>
                <a:lnTo>
                  <a:pt x="315" y="1801"/>
                </a:lnTo>
                <a:lnTo>
                  <a:pt x="380" y="1796"/>
                </a:lnTo>
                <a:lnTo>
                  <a:pt x="380" y="1796"/>
                </a:lnTo>
                <a:lnTo>
                  <a:pt x="394" y="1796"/>
                </a:lnTo>
                <a:lnTo>
                  <a:pt x="427" y="1793"/>
                </a:lnTo>
                <a:lnTo>
                  <a:pt x="446" y="1789"/>
                </a:lnTo>
                <a:lnTo>
                  <a:pt x="462" y="1785"/>
                </a:lnTo>
                <a:lnTo>
                  <a:pt x="469" y="1781"/>
                </a:lnTo>
                <a:lnTo>
                  <a:pt x="475" y="1778"/>
                </a:lnTo>
                <a:lnTo>
                  <a:pt x="480" y="1775"/>
                </a:lnTo>
                <a:lnTo>
                  <a:pt x="483" y="1770"/>
                </a:lnTo>
                <a:lnTo>
                  <a:pt x="483" y="1770"/>
                </a:lnTo>
                <a:lnTo>
                  <a:pt x="487" y="1760"/>
                </a:lnTo>
                <a:lnTo>
                  <a:pt x="488" y="1750"/>
                </a:lnTo>
                <a:lnTo>
                  <a:pt x="490" y="1742"/>
                </a:lnTo>
                <a:lnTo>
                  <a:pt x="488" y="1734"/>
                </a:lnTo>
                <a:lnTo>
                  <a:pt x="487" y="1723"/>
                </a:lnTo>
                <a:lnTo>
                  <a:pt x="485" y="1720"/>
                </a:lnTo>
                <a:lnTo>
                  <a:pt x="483" y="1718"/>
                </a:lnTo>
                <a:lnTo>
                  <a:pt x="483" y="1718"/>
                </a:lnTo>
                <a:lnTo>
                  <a:pt x="483" y="1718"/>
                </a:lnTo>
                <a:lnTo>
                  <a:pt x="483" y="1716"/>
                </a:lnTo>
                <a:lnTo>
                  <a:pt x="487" y="1715"/>
                </a:lnTo>
                <a:lnTo>
                  <a:pt x="490" y="1710"/>
                </a:lnTo>
                <a:lnTo>
                  <a:pt x="490" y="1708"/>
                </a:lnTo>
                <a:lnTo>
                  <a:pt x="490" y="1705"/>
                </a:lnTo>
                <a:lnTo>
                  <a:pt x="490" y="1705"/>
                </a:lnTo>
                <a:lnTo>
                  <a:pt x="488" y="1682"/>
                </a:lnTo>
                <a:lnTo>
                  <a:pt x="485" y="1640"/>
                </a:lnTo>
                <a:lnTo>
                  <a:pt x="483" y="1582"/>
                </a:lnTo>
                <a:lnTo>
                  <a:pt x="522" y="1621"/>
                </a:lnTo>
                <a:lnTo>
                  <a:pt x="522" y="1621"/>
                </a:lnTo>
                <a:lnTo>
                  <a:pt x="518" y="1642"/>
                </a:lnTo>
                <a:lnTo>
                  <a:pt x="511" y="1690"/>
                </a:lnTo>
                <a:lnTo>
                  <a:pt x="508" y="1718"/>
                </a:lnTo>
                <a:lnTo>
                  <a:pt x="508" y="1742"/>
                </a:lnTo>
                <a:lnTo>
                  <a:pt x="508" y="1752"/>
                </a:lnTo>
                <a:lnTo>
                  <a:pt x="509" y="1760"/>
                </a:lnTo>
                <a:lnTo>
                  <a:pt x="513" y="1767"/>
                </a:lnTo>
                <a:lnTo>
                  <a:pt x="516" y="1770"/>
                </a:lnTo>
                <a:lnTo>
                  <a:pt x="516" y="1770"/>
                </a:lnTo>
                <a:lnTo>
                  <a:pt x="521" y="1772"/>
                </a:lnTo>
                <a:lnTo>
                  <a:pt x="526" y="1772"/>
                </a:lnTo>
                <a:lnTo>
                  <a:pt x="539" y="1768"/>
                </a:lnTo>
                <a:lnTo>
                  <a:pt x="553" y="1762"/>
                </a:lnTo>
                <a:lnTo>
                  <a:pt x="568" y="1752"/>
                </a:lnTo>
                <a:lnTo>
                  <a:pt x="582" y="1741"/>
                </a:lnTo>
                <a:lnTo>
                  <a:pt x="594" y="1729"/>
                </a:lnTo>
                <a:lnTo>
                  <a:pt x="602" y="1720"/>
                </a:lnTo>
                <a:lnTo>
                  <a:pt x="607" y="1711"/>
                </a:lnTo>
                <a:lnTo>
                  <a:pt x="607" y="1711"/>
                </a:lnTo>
                <a:lnTo>
                  <a:pt x="610" y="1697"/>
                </a:lnTo>
                <a:lnTo>
                  <a:pt x="612" y="1679"/>
                </a:lnTo>
                <a:lnTo>
                  <a:pt x="615" y="1661"/>
                </a:lnTo>
                <a:lnTo>
                  <a:pt x="620" y="1647"/>
                </a:lnTo>
                <a:lnTo>
                  <a:pt x="620" y="1647"/>
                </a:lnTo>
                <a:lnTo>
                  <a:pt x="634" y="1617"/>
                </a:lnTo>
                <a:lnTo>
                  <a:pt x="646" y="1595"/>
                </a:lnTo>
                <a:lnTo>
                  <a:pt x="646" y="1595"/>
                </a:lnTo>
                <a:lnTo>
                  <a:pt x="647" y="1591"/>
                </a:lnTo>
                <a:lnTo>
                  <a:pt x="647" y="1585"/>
                </a:lnTo>
                <a:lnTo>
                  <a:pt x="646" y="1569"/>
                </a:lnTo>
                <a:lnTo>
                  <a:pt x="646" y="1569"/>
                </a:lnTo>
                <a:lnTo>
                  <a:pt x="697" y="1556"/>
                </a:lnTo>
                <a:lnTo>
                  <a:pt x="722" y="1551"/>
                </a:lnTo>
                <a:lnTo>
                  <a:pt x="736" y="1549"/>
                </a:lnTo>
                <a:lnTo>
                  <a:pt x="736" y="1549"/>
                </a:lnTo>
                <a:lnTo>
                  <a:pt x="769" y="1547"/>
                </a:lnTo>
                <a:lnTo>
                  <a:pt x="793" y="1546"/>
                </a:lnTo>
                <a:lnTo>
                  <a:pt x="821" y="1544"/>
                </a:lnTo>
                <a:lnTo>
                  <a:pt x="847" y="1539"/>
                </a:lnTo>
                <a:lnTo>
                  <a:pt x="871" y="1535"/>
                </a:lnTo>
                <a:lnTo>
                  <a:pt x="881" y="1531"/>
                </a:lnTo>
                <a:lnTo>
                  <a:pt x="889" y="1526"/>
                </a:lnTo>
                <a:lnTo>
                  <a:pt x="895" y="1522"/>
                </a:lnTo>
                <a:lnTo>
                  <a:pt x="899" y="1517"/>
                </a:lnTo>
                <a:lnTo>
                  <a:pt x="899" y="1517"/>
                </a:lnTo>
                <a:lnTo>
                  <a:pt x="900" y="1509"/>
                </a:lnTo>
                <a:lnTo>
                  <a:pt x="900" y="1499"/>
                </a:lnTo>
                <a:lnTo>
                  <a:pt x="900" y="1471"/>
                </a:lnTo>
                <a:lnTo>
                  <a:pt x="897" y="1437"/>
                </a:lnTo>
                <a:lnTo>
                  <a:pt x="894" y="1400"/>
                </a:lnTo>
                <a:lnTo>
                  <a:pt x="884" y="1322"/>
                </a:lnTo>
                <a:lnTo>
                  <a:pt x="881" y="1289"/>
                </a:lnTo>
                <a:lnTo>
                  <a:pt x="879" y="1263"/>
                </a:lnTo>
                <a:lnTo>
                  <a:pt x="879" y="1263"/>
                </a:lnTo>
                <a:lnTo>
                  <a:pt x="877" y="1241"/>
                </a:lnTo>
                <a:lnTo>
                  <a:pt x="874" y="1215"/>
                </a:lnTo>
                <a:lnTo>
                  <a:pt x="871" y="1187"/>
                </a:lnTo>
                <a:lnTo>
                  <a:pt x="866" y="1161"/>
                </a:lnTo>
                <a:lnTo>
                  <a:pt x="855" y="1117"/>
                </a:lnTo>
                <a:lnTo>
                  <a:pt x="850" y="1106"/>
                </a:lnTo>
                <a:lnTo>
                  <a:pt x="848" y="1103"/>
                </a:lnTo>
                <a:lnTo>
                  <a:pt x="847" y="1101"/>
                </a:lnTo>
                <a:lnTo>
                  <a:pt x="847" y="1101"/>
                </a:lnTo>
                <a:lnTo>
                  <a:pt x="839" y="1103"/>
                </a:lnTo>
                <a:lnTo>
                  <a:pt x="827" y="1103"/>
                </a:lnTo>
                <a:lnTo>
                  <a:pt x="822" y="1103"/>
                </a:lnTo>
                <a:lnTo>
                  <a:pt x="816" y="1099"/>
                </a:lnTo>
                <a:lnTo>
                  <a:pt x="811" y="1095"/>
                </a:lnTo>
                <a:lnTo>
                  <a:pt x="808" y="1088"/>
                </a:lnTo>
                <a:lnTo>
                  <a:pt x="808" y="1088"/>
                </a:lnTo>
                <a:lnTo>
                  <a:pt x="788" y="1044"/>
                </a:lnTo>
                <a:lnTo>
                  <a:pt x="775" y="1017"/>
                </a:lnTo>
                <a:lnTo>
                  <a:pt x="775" y="1017"/>
                </a:lnTo>
                <a:lnTo>
                  <a:pt x="751" y="1018"/>
                </a:lnTo>
                <a:lnTo>
                  <a:pt x="733" y="1018"/>
                </a:lnTo>
                <a:lnTo>
                  <a:pt x="727" y="1018"/>
                </a:lnTo>
                <a:lnTo>
                  <a:pt x="723" y="1017"/>
                </a:lnTo>
                <a:lnTo>
                  <a:pt x="723" y="1017"/>
                </a:lnTo>
                <a:lnTo>
                  <a:pt x="714" y="1013"/>
                </a:lnTo>
                <a:lnTo>
                  <a:pt x="696" y="1009"/>
                </a:lnTo>
                <a:lnTo>
                  <a:pt x="672" y="1004"/>
                </a:lnTo>
                <a:lnTo>
                  <a:pt x="672" y="1004"/>
                </a:lnTo>
                <a:lnTo>
                  <a:pt x="673" y="999"/>
                </a:lnTo>
                <a:lnTo>
                  <a:pt x="673" y="991"/>
                </a:lnTo>
                <a:lnTo>
                  <a:pt x="672" y="978"/>
                </a:lnTo>
                <a:lnTo>
                  <a:pt x="672" y="978"/>
                </a:lnTo>
                <a:lnTo>
                  <a:pt x="670" y="968"/>
                </a:lnTo>
                <a:lnTo>
                  <a:pt x="665" y="958"/>
                </a:lnTo>
                <a:lnTo>
                  <a:pt x="654" y="937"/>
                </a:lnTo>
                <a:lnTo>
                  <a:pt x="639" y="913"/>
                </a:lnTo>
                <a:lnTo>
                  <a:pt x="639" y="913"/>
                </a:lnTo>
                <a:lnTo>
                  <a:pt x="636" y="908"/>
                </a:lnTo>
                <a:lnTo>
                  <a:pt x="636" y="908"/>
                </a:lnTo>
                <a:lnTo>
                  <a:pt x="654" y="903"/>
                </a:lnTo>
                <a:lnTo>
                  <a:pt x="657" y="901"/>
                </a:lnTo>
                <a:lnTo>
                  <a:pt x="659" y="900"/>
                </a:lnTo>
                <a:lnTo>
                  <a:pt x="659" y="900"/>
                </a:lnTo>
                <a:lnTo>
                  <a:pt x="657" y="896"/>
                </a:lnTo>
                <a:lnTo>
                  <a:pt x="655" y="890"/>
                </a:lnTo>
                <a:lnTo>
                  <a:pt x="654" y="874"/>
                </a:lnTo>
                <a:lnTo>
                  <a:pt x="654" y="874"/>
                </a:lnTo>
                <a:lnTo>
                  <a:pt x="659" y="866"/>
                </a:lnTo>
                <a:lnTo>
                  <a:pt x="662" y="856"/>
                </a:lnTo>
                <a:lnTo>
                  <a:pt x="662" y="856"/>
                </a:lnTo>
                <a:lnTo>
                  <a:pt x="649" y="817"/>
                </a:lnTo>
                <a:lnTo>
                  <a:pt x="626" y="750"/>
                </a:lnTo>
                <a:lnTo>
                  <a:pt x="587" y="646"/>
                </a:lnTo>
                <a:lnTo>
                  <a:pt x="587" y="646"/>
                </a:lnTo>
                <a:lnTo>
                  <a:pt x="584" y="638"/>
                </a:lnTo>
                <a:lnTo>
                  <a:pt x="584" y="627"/>
                </a:lnTo>
                <a:lnTo>
                  <a:pt x="582" y="604"/>
                </a:lnTo>
                <a:lnTo>
                  <a:pt x="582" y="583"/>
                </a:lnTo>
                <a:lnTo>
                  <a:pt x="581" y="569"/>
                </a:lnTo>
                <a:lnTo>
                  <a:pt x="581" y="569"/>
                </a:lnTo>
                <a:lnTo>
                  <a:pt x="558" y="491"/>
                </a:lnTo>
                <a:lnTo>
                  <a:pt x="535" y="413"/>
                </a:lnTo>
                <a:lnTo>
                  <a:pt x="535" y="413"/>
                </a:lnTo>
                <a:lnTo>
                  <a:pt x="531" y="395"/>
                </a:lnTo>
                <a:lnTo>
                  <a:pt x="522" y="372"/>
                </a:lnTo>
                <a:lnTo>
                  <a:pt x="513" y="353"/>
                </a:lnTo>
                <a:lnTo>
                  <a:pt x="508" y="345"/>
                </a:lnTo>
                <a:lnTo>
                  <a:pt x="503" y="341"/>
                </a:lnTo>
                <a:lnTo>
                  <a:pt x="503" y="341"/>
                </a:lnTo>
                <a:lnTo>
                  <a:pt x="472" y="335"/>
                </a:lnTo>
                <a:lnTo>
                  <a:pt x="417" y="327"/>
                </a:lnTo>
                <a:lnTo>
                  <a:pt x="339" y="315"/>
                </a:lnTo>
                <a:lnTo>
                  <a:pt x="313" y="275"/>
                </a:lnTo>
                <a:lnTo>
                  <a:pt x="360" y="244"/>
                </a:lnTo>
                <a:lnTo>
                  <a:pt x="347" y="218"/>
                </a:lnTo>
                <a:lnTo>
                  <a:pt x="347" y="192"/>
                </a:lnTo>
                <a:lnTo>
                  <a:pt x="347" y="192"/>
                </a:lnTo>
                <a:lnTo>
                  <a:pt x="346" y="185"/>
                </a:lnTo>
                <a:lnTo>
                  <a:pt x="341" y="176"/>
                </a:lnTo>
                <a:lnTo>
                  <a:pt x="336" y="168"/>
                </a:lnTo>
                <a:lnTo>
                  <a:pt x="334" y="159"/>
                </a:lnTo>
                <a:lnTo>
                  <a:pt x="334" y="159"/>
                </a:lnTo>
                <a:lnTo>
                  <a:pt x="334" y="133"/>
                </a:lnTo>
                <a:lnTo>
                  <a:pt x="333" y="114"/>
                </a:lnTo>
                <a:lnTo>
                  <a:pt x="331" y="104"/>
                </a:lnTo>
                <a:lnTo>
                  <a:pt x="328" y="95"/>
                </a:lnTo>
                <a:lnTo>
                  <a:pt x="328" y="95"/>
                </a:lnTo>
                <a:lnTo>
                  <a:pt x="317" y="70"/>
                </a:lnTo>
                <a:lnTo>
                  <a:pt x="308" y="57"/>
                </a:lnTo>
                <a:lnTo>
                  <a:pt x="299" y="43"/>
                </a:lnTo>
                <a:lnTo>
                  <a:pt x="289" y="30"/>
                </a:lnTo>
                <a:lnTo>
                  <a:pt x="276" y="17"/>
                </a:lnTo>
                <a:lnTo>
                  <a:pt x="263" y="8"/>
                </a:lnTo>
                <a:lnTo>
                  <a:pt x="257" y="5"/>
                </a:lnTo>
                <a:lnTo>
                  <a:pt x="250" y="4"/>
                </a:lnTo>
                <a:lnTo>
                  <a:pt x="250" y="4"/>
                </a:lnTo>
                <a:lnTo>
                  <a:pt x="235" y="2"/>
                </a:lnTo>
                <a:lnTo>
                  <a:pt x="221" y="0"/>
                </a:lnTo>
                <a:lnTo>
                  <a:pt x="193" y="0"/>
                </a:lnTo>
                <a:lnTo>
                  <a:pt x="166" y="4"/>
                </a:lnTo>
                <a:lnTo>
                  <a:pt x="166" y="4"/>
                </a:lnTo>
                <a:lnTo>
                  <a:pt x="161" y="7"/>
                </a:lnTo>
                <a:lnTo>
                  <a:pt x="146" y="18"/>
                </a:lnTo>
                <a:lnTo>
                  <a:pt x="146" y="18"/>
                </a:lnTo>
                <a:lnTo>
                  <a:pt x="122" y="25"/>
                </a:lnTo>
                <a:lnTo>
                  <a:pt x="109" y="30"/>
                </a:lnTo>
                <a:lnTo>
                  <a:pt x="104" y="33"/>
                </a:lnTo>
                <a:lnTo>
                  <a:pt x="101" y="36"/>
                </a:lnTo>
                <a:lnTo>
                  <a:pt x="101" y="36"/>
                </a:lnTo>
                <a:lnTo>
                  <a:pt x="94" y="46"/>
                </a:lnTo>
                <a:lnTo>
                  <a:pt x="88" y="57"/>
                </a:lnTo>
                <a:lnTo>
                  <a:pt x="81" y="69"/>
                </a:lnTo>
                <a:lnTo>
                  <a:pt x="81" y="69"/>
                </a:lnTo>
                <a:lnTo>
                  <a:pt x="81" y="72"/>
                </a:lnTo>
                <a:lnTo>
                  <a:pt x="80" y="73"/>
                </a:lnTo>
                <a:lnTo>
                  <a:pt x="81" y="75"/>
                </a:lnTo>
                <a:lnTo>
                  <a:pt x="81" y="75"/>
                </a:lnTo>
                <a:lnTo>
                  <a:pt x="81" y="77"/>
                </a:lnTo>
                <a:lnTo>
                  <a:pt x="80" y="80"/>
                </a:lnTo>
                <a:lnTo>
                  <a:pt x="77" y="86"/>
                </a:lnTo>
                <a:lnTo>
                  <a:pt x="75" y="88"/>
                </a:lnTo>
                <a:lnTo>
                  <a:pt x="75" y="107"/>
                </a:lnTo>
                <a:lnTo>
                  <a:pt x="91" y="98"/>
                </a:lnTo>
                <a:lnTo>
                  <a:pt x="91" y="98"/>
                </a:lnTo>
                <a:lnTo>
                  <a:pt x="90" y="111"/>
                </a:lnTo>
                <a:lnTo>
                  <a:pt x="88" y="127"/>
                </a:lnTo>
                <a:lnTo>
                  <a:pt x="88" y="127"/>
                </a:lnTo>
                <a:lnTo>
                  <a:pt x="86" y="145"/>
                </a:lnTo>
                <a:lnTo>
                  <a:pt x="88" y="164"/>
                </a:lnTo>
                <a:lnTo>
                  <a:pt x="90" y="181"/>
                </a:lnTo>
                <a:lnTo>
                  <a:pt x="94" y="192"/>
                </a:lnTo>
                <a:lnTo>
                  <a:pt x="94" y="192"/>
                </a:lnTo>
                <a:lnTo>
                  <a:pt x="99" y="205"/>
                </a:lnTo>
                <a:lnTo>
                  <a:pt x="104" y="226"/>
                </a:lnTo>
                <a:lnTo>
                  <a:pt x="112" y="249"/>
                </a:lnTo>
                <a:lnTo>
                  <a:pt x="119" y="260"/>
                </a:lnTo>
                <a:lnTo>
                  <a:pt x="125" y="270"/>
                </a:lnTo>
                <a:lnTo>
                  <a:pt x="125" y="270"/>
                </a:lnTo>
                <a:lnTo>
                  <a:pt x="133" y="278"/>
                </a:lnTo>
                <a:lnTo>
                  <a:pt x="141" y="283"/>
                </a:lnTo>
                <a:lnTo>
                  <a:pt x="150" y="286"/>
                </a:lnTo>
                <a:lnTo>
                  <a:pt x="156" y="286"/>
                </a:lnTo>
                <a:lnTo>
                  <a:pt x="162" y="286"/>
                </a:lnTo>
                <a:lnTo>
                  <a:pt x="167" y="284"/>
                </a:lnTo>
                <a:lnTo>
                  <a:pt x="172" y="283"/>
                </a:lnTo>
                <a:lnTo>
                  <a:pt x="172" y="283"/>
                </a:lnTo>
                <a:close/>
                <a:moveTo>
                  <a:pt x="553" y="931"/>
                </a:moveTo>
                <a:lnTo>
                  <a:pt x="553" y="931"/>
                </a:lnTo>
                <a:lnTo>
                  <a:pt x="553" y="937"/>
                </a:lnTo>
                <a:lnTo>
                  <a:pt x="555" y="945"/>
                </a:lnTo>
                <a:lnTo>
                  <a:pt x="555" y="945"/>
                </a:lnTo>
                <a:lnTo>
                  <a:pt x="566" y="976"/>
                </a:lnTo>
                <a:lnTo>
                  <a:pt x="574" y="997"/>
                </a:lnTo>
                <a:lnTo>
                  <a:pt x="535" y="1010"/>
                </a:lnTo>
                <a:lnTo>
                  <a:pt x="535" y="1010"/>
                </a:lnTo>
                <a:lnTo>
                  <a:pt x="535" y="1010"/>
                </a:lnTo>
                <a:lnTo>
                  <a:pt x="534" y="1010"/>
                </a:lnTo>
                <a:lnTo>
                  <a:pt x="531" y="1017"/>
                </a:lnTo>
                <a:lnTo>
                  <a:pt x="529" y="1030"/>
                </a:lnTo>
                <a:lnTo>
                  <a:pt x="529" y="1030"/>
                </a:lnTo>
                <a:lnTo>
                  <a:pt x="529" y="1039"/>
                </a:lnTo>
                <a:lnTo>
                  <a:pt x="529" y="1047"/>
                </a:lnTo>
                <a:lnTo>
                  <a:pt x="531" y="1062"/>
                </a:lnTo>
                <a:lnTo>
                  <a:pt x="535" y="1082"/>
                </a:lnTo>
                <a:lnTo>
                  <a:pt x="535" y="1082"/>
                </a:lnTo>
                <a:lnTo>
                  <a:pt x="537" y="1095"/>
                </a:lnTo>
                <a:lnTo>
                  <a:pt x="537" y="1099"/>
                </a:lnTo>
                <a:lnTo>
                  <a:pt x="537" y="1101"/>
                </a:lnTo>
                <a:lnTo>
                  <a:pt x="535" y="1101"/>
                </a:lnTo>
                <a:lnTo>
                  <a:pt x="535" y="1101"/>
                </a:lnTo>
                <a:lnTo>
                  <a:pt x="529" y="1099"/>
                </a:lnTo>
                <a:lnTo>
                  <a:pt x="518" y="1099"/>
                </a:lnTo>
                <a:lnTo>
                  <a:pt x="503" y="1101"/>
                </a:lnTo>
                <a:lnTo>
                  <a:pt x="503" y="1101"/>
                </a:lnTo>
                <a:lnTo>
                  <a:pt x="508" y="1052"/>
                </a:lnTo>
                <a:lnTo>
                  <a:pt x="516" y="991"/>
                </a:lnTo>
                <a:lnTo>
                  <a:pt x="516" y="991"/>
                </a:lnTo>
                <a:lnTo>
                  <a:pt x="518" y="973"/>
                </a:lnTo>
                <a:lnTo>
                  <a:pt x="518" y="953"/>
                </a:lnTo>
                <a:lnTo>
                  <a:pt x="518" y="935"/>
                </a:lnTo>
                <a:lnTo>
                  <a:pt x="516" y="926"/>
                </a:lnTo>
                <a:lnTo>
                  <a:pt x="516" y="926"/>
                </a:lnTo>
                <a:lnTo>
                  <a:pt x="516" y="916"/>
                </a:lnTo>
                <a:lnTo>
                  <a:pt x="519" y="900"/>
                </a:lnTo>
                <a:lnTo>
                  <a:pt x="522" y="880"/>
                </a:lnTo>
                <a:lnTo>
                  <a:pt x="527" y="877"/>
                </a:lnTo>
                <a:lnTo>
                  <a:pt x="527" y="877"/>
                </a:lnTo>
                <a:lnTo>
                  <a:pt x="540" y="914"/>
                </a:lnTo>
                <a:lnTo>
                  <a:pt x="547" y="927"/>
                </a:lnTo>
                <a:lnTo>
                  <a:pt x="548" y="932"/>
                </a:lnTo>
                <a:lnTo>
                  <a:pt x="548" y="932"/>
                </a:lnTo>
                <a:lnTo>
                  <a:pt x="553" y="931"/>
                </a:lnTo>
                <a:lnTo>
                  <a:pt x="553" y="931"/>
                </a:lnTo>
                <a:close/>
                <a:moveTo>
                  <a:pt x="153" y="1101"/>
                </a:moveTo>
                <a:lnTo>
                  <a:pt x="218" y="1432"/>
                </a:lnTo>
                <a:lnTo>
                  <a:pt x="218" y="1432"/>
                </a:lnTo>
                <a:lnTo>
                  <a:pt x="205" y="1424"/>
                </a:lnTo>
                <a:lnTo>
                  <a:pt x="197" y="1418"/>
                </a:lnTo>
                <a:lnTo>
                  <a:pt x="192" y="1413"/>
                </a:lnTo>
                <a:lnTo>
                  <a:pt x="192" y="1413"/>
                </a:lnTo>
                <a:lnTo>
                  <a:pt x="177" y="1369"/>
                </a:lnTo>
                <a:lnTo>
                  <a:pt x="169" y="1340"/>
                </a:lnTo>
                <a:lnTo>
                  <a:pt x="166" y="1328"/>
                </a:lnTo>
                <a:lnTo>
                  <a:pt x="166" y="1322"/>
                </a:lnTo>
                <a:lnTo>
                  <a:pt x="166" y="1322"/>
                </a:lnTo>
                <a:lnTo>
                  <a:pt x="164" y="1304"/>
                </a:lnTo>
                <a:lnTo>
                  <a:pt x="161" y="1275"/>
                </a:lnTo>
                <a:lnTo>
                  <a:pt x="153" y="1224"/>
                </a:lnTo>
                <a:lnTo>
                  <a:pt x="153" y="1224"/>
                </a:lnTo>
                <a:lnTo>
                  <a:pt x="141" y="1158"/>
                </a:lnTo>
                <a:lnTo>
                  <a:pt x="133" y="1101"/>
                </a:lnTo>
                <a:lnTo>
                  <a:pt x="153" y="1101"/>
                </a:lnTo>
                <a:close/>
                <a:moveTo>
                  <a:pt x="120" y="1205"/>
                </a:moveTo>
                <a:lnTo>
                  <a:pt x="120" y="1205"/>
                </a:lnTo>
                <a:lnTo>
                  <a:pt x="130" y="1237"/>
                </a:lnTo>
                <a:lnTo>
                  <a:pt x="148" y="1312"/>
                </a:lnTo>
                <a:lnTo>
                  <a:pt x="158" y="1351"/>
                </a:lnTo>
                <a:lnTo>
                  <a:pt x="164" y="1387"/>
                </a:lnTo>
                <a:lnTo>
                  <a:pt x="167" y="1413"/>
                </a:lnTo>
                <a:lnTo>
                  <a:pt x="167" y="1421"/>
                </a:lnTo>
                <a:lnTo>
                  <a:pt x="166" y="1426"/>
                </a:lnTo>
                <a:lnTo>
                  <a:pt x="166" y="1426"/>
                </a:lnTo>
                <a:lnTo>
                  <a:pt x="158" y="1432"/>
                </a:lnTo>
                <a:lnTo>
                  <a:pt x="150" y="1437"/>
                </a:lnTo>
                <a:lnTo>
                  <a:pt x="141" y="1439"/>
                </a:lnTo>
                <a:lnTo>
                  <a:pt x="127" y="1439"/>
                </a:lnTo>
                <a:lnTo>
                  <a:pt x="127" y="1439"/>
                </a:lnTo>
                <a:lnTo>
                  <a:pt x="112" y="1435"/>
                </a:lnTo>
                <a:lnTo>
                  <a:pt x="104" y="1432"/>
                </a:lnTo>
                <a:lnTo>
                  <a:pt x="94" y="1426"/>
                </a:lnTo>
                <a:lnTo>
                  <a:pt x="94" y="1426"/>
                </a:lnTo>
                <a:lnTo>
                  <a:pt x="93" y="1421"/>
                </a:lnTo>
                <a:lnTo>
                  <a:pt x="94" y="1411"/>
                </a:lnTo>
                <a:lnTo>
                  <a:pt x="99" y="1380"/>
                </a:lnTo>
                <a:lnTo>
                  <a:pt x="104" y="1346"/>
                </a:lnTo>
                <a:lnTo>
                  <a:pt x="107" y="1322"/>
                </a:lnTo>
                <a:lnTo>
                  <a:pt x="107" y="1322"/>
                </a:lnTo>
                <a:lnTo>
                  <a:pt x="109" y="1296"/>
                </a:lnTo>
                <a:lnTo>
                  <a:pt x="114" y="1255"/>
                </a:lnTo>
                <a:lnTo>
                  <a:pt x="120" y="1205"/>
                </a:lnTo>
                <a:lnTo>
                  <a:pt x="120" y="120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6107D3AB-3A3B-40EA-843B-415301102CCE}"/>
              </a:ext>
            </a:extLst>
          </p:cNvPr>
          <p:cNvSpPr>
            <a:spLocks/>
          </p:cNvSpPr>
          <p:nvPr/>
        </p:nvSpPr>
        <p:spPr bwMode="auto">
          <a:xfrm>
            <a:off x="1406526" y="905774"/>
            <a:ext cx="1468178" cy="2516876"/>
          </a:xfrm>
          <a:custGeom>
            <a:avLst/>
            <a:gdLst>
              <a:gd name="T0" fmla="*/ 311 w 1239"/>
              <a:gd name="T1" fmla="*/ 186 h 2124"/>
              <a:gd name="T2" fmla="*/ 303 w 1239"/>
              <a:gd name="T3" fmla="*/ 257 h 2124"/>
              <a:gd name="T4" fmla="*/ 347 w 1239"/>
              <a:gd name="T5" fmla="*/ 301 h 2124"/>
              <a:gd name="T6" fmla="*/ 366 w 1239"/>
              <a:gd name="T7" fmla="*/ 398 h 2124"/>
              <a:gd name="T8" fmla="*/ 318 w 1239"/>
              <a:gd name="T9" fmla="*/ 591 h 2124"/>
              <a:gd name="T10" fmla="*/ 305 w 1239"/>
              <a:gd name="T11" fmla="*/ 734 h 2124"/>
              <a:gd name="T12" fmla="*/ 292 w 1239"/>
              <a:gd name="T13" fmla="*/ 825 h 2124"/>
              <a:gd name="T14" fmla="*/ 293 w 1239"/>
              <a:gd name="T15" fmla="*/ 994 h 2124"/>
              <a:gd name="T16" fmla="*/ 324 w 1239"/>
              <a:gd name="T17" fmla="*/ 1090 h 2124"/>
              <a:gd name="T18" fmla="*/ 232 w 1239"/>
              <a:gd name="T19" fmla="*/ 1484 h 2124"/>
              <a:gd name="T20" fmla="*/ 219 w 1239"/>
              <a:gd name="T21" fmla="*/ 1703 h 2124"/>
              <a:gd name="T22" fmla="*/ 154 w 1239"/>
              <a:gd name="T23" fmla="*/ 1937 h 2124"/>
              <a:gd name="T24" fmla="*/ 164 w 1239"/>
              <a:gd name="T25" fmla="*/ 2002 h 2124"/>
              <a:gd name="T26" fmla="*/ 26 w 1239"/>
              <a:gd name="T27" fmla="*/ 2040 h 2124"/>
              <a:gd name="T28" fmla="*/ 5 w 1239"/>
              <a:gd name="T29" fmla="*/ 2111 h 2124"/>
              <a:gd name="T30" fmla="*/ 229 w 1239"/>
              <a:gd name="T31" fmla="*/ 2119 h 2124"/>
              <a:gd name="T32" fmla="*/ 272 w 1239"/>
              <a:gd name="T33" fmla="*/ 2070 h 2124"/>
              <a:gd name="T34" fmla="*/ 310 w 1239"/>
              <a:gd name="T35" fmla="*/ 1975 h 2124"/>
              <a:gd name="T36" fmla="*/ 329 w 1239"/>
              <a:gd name="T37" fmla="*/ 1872 h 2124"/>
              <a:gd name="T38" fmla="*/ 409 w 1239"/>
              <a:gd name="T39" fmla="*/ 1557 h 2124"/>
              <a:gd name="T40" fmla="*/ 558 w 1239"/>
              <a:gd name="T41" fmla="*/ 1606 h 2124"/>
              <a:gd name="T42" fmla="*/ 652 w 1239"/>
              <a:gd name="T43" fmla="*/ 1846 h 2124"/>
              <a:gd name="T44" fmla="*/ 652 w 1239"/>
              <a:gd name="T45" fmla="*/ 1884 h 2124"/>
              <a:gd name="T46" fmla="*/ 624 w 1239"/>
              <a:gd name="T47" fmla="*/ 1952 h 2124"/>
              <a:gd name="T48" fmla="*/ 563 w 1239"/>
              <a:gd name="T49" fmla="*/ 2018 h 2124"/>
              <a:gd name="T50" fmla="*/ 670 w 1239"/>
              <a:gd name="T51" fmla="*/ 2041 h 2124"/>
              <a:gd name="T52" fmla="*/ 841 w 1239"/>
              <a:gd name="T53" fmla="*/ 2012 h 2124"/>
              <a:gd name="T54" fmla="*/ 879 w 1239"/>
              <a:gd name="T55" fmla="*/ 1942 h 2124"/>
              <a:gd name="T56" fmla="*/ 1044 w 1239"/>
              <a:gd name="T57" fmla="*/ 1975 h 2124"/>
              <a:gd name="T58" fmla="*/ 1096 w 1239"/>
              <a:gd name="T59" fmla="*/ 2004 h 2124"/>
              <a:gd name="T60" fmla="*/ 1123 w 1239"/>
              <a:gd name="T61" fmla="*/ 1966 h 2124"/>
              <a:gd name="T62" fmla="*/ 1196 w 1239"/>
              <a:gd name="T63" fmla="*/ 1885 h 2124"/>
              <a:gd name="T64" fmla="*/ 1239 w 1239"/>
              <a:gd name="T65" fmla="*/ 1872 h 2124"/>
              <a:gd name="T66" fmla="*/ 1227 w 1239"/>
              <a:gd name="T67" fmla="*/ 1806 h 2124"/>
              <a:gd name="T68" fmla="*/ 1216 w 1239"/>
              <a:gd name="T69" fmla="*/ 1739 h 2124"/>
              <a:gd name="T70" fmla="*/ 867 w 1239"/>
              <a:gd name="T71" fmla="*/ 1278 h 2124"/>
              <a:gd name="T72" fmla="*/ 601 w 1239"/>
              <a:gd name="T73" fmla="*/ 1199 h 2124"/>
              <a:gd name="T74" fmla="*/ 632 w 1239"/>
              <a:gd name="T75" fmla="*/ 1104 h 2124"/>
              <a:gd name="T76" fmla="*/ 626 w 1239"/>
              <a:gd name="T77" fmla="*/ 1001 h 2124"/>
              <a:gd name="T78" fmla="*/ 640 w 1239"/>
              <a:gd name="T79" fmla="*/ 991 h 2124"/>
              <a:gd name="T80" fmla="*/ 647 w 1239"/>
              <a:gd name="T81" fmla="*/ 757 h 2124"/>
              <a:gd name="T82" fmla="*/ 700 w 1239"/>
              <a:gd name="T83" fmla="*/ 876 h 2124"/>
              <a:gd name="T84" fmla="*/ 684 w 1239"/>
              <a:gd name="T85" fmla="*/ 978 h 2124"/>
              <a:gd name="T86" fmla="*/ 681 w 1239"/>
              <a:gd name="T87" fmla="*/ 1004 h 2124"/>
              <a:gd name="T88" fmla="*/ 704 w 1239"/>
              <a:gd name="T89" fmla="*/ 1059 h 2124"/>
              <a:gd name="T90" fmla="*/ 741 w 1239"/>
              <a:gd name="T91" fmla="*/ 1041 h 2124"/>
              <a:gd name="T92" fmla="*/ 760 w 1239"/>
              <a:gd name="T93" fmla="*/ 966 h 2124"/>
              <a:gd name="T94" fmla="*/ 830 w 1239"/>
              <a:gd name="T95" fmla="*/ 666 h 2124"/>
              <a:gd name="T96" fmla="*/ 777 w 1239"/>
              <a:gd name="T97" fmla="*/ 556 h 2124"/>
              <a:gd name="T98" fmla="*/ 695 w 1239"/>
              <a:gd name="T99" fmla="*/ 440 h 2124"/>
              <a:gd name="T100" fmla="*/ 561 w 1239"/>
              <a:gd name="T101" fmla="*/ 307 h 2124"/>
              <a:gd name="T102" fmla="*/ 577 w 1239"/>
              <a:gd name="T103" fmla="*/ 216 h 2124"/>
              <a:gd name="T104" fmla="*/ 598 w 1239"/>
              <a:gd name="T105" fmla="*/ 119 h 2124"/>
              <a:gd name="T106" fmla="*/ 572 w 1239"/>
              <a:gd name="T107" fmla="*/ 39 h 2124"/>
              <a:gd name="T108" fmla="*/ 470 w 1239"/>
              <a:gd name="T109" fmla="*/ 7 h 2124"/>
              <a:gd name="T110" fmla="*/ 379 w 1239"/>
              <a:gd name="T111" fmla="*/ 12 h 2124"/>
              <a:gd name="T112" fmla="*/ 373 w 1239"/>
              <a:gd name="T113" fmla="*/ 49 h 2124"/>
              <a:gd name="T114" fmla="*/ 357 w 1239"/>
              <a:gd name="T115" fmla="*/ 103 h 2124"/>
              <a:gd name="T116" fmla="*/ 336 w 1239"/>
              <a:gd name="T117" fmla="*/ 140 h 2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39" h="2124">
                <a:moveTo>
                  <a:pt x="336" y="140"/>
                </a:moveTo>
                <a:lnTo>
                  <a:pt x="336" y="140"/>
                </a:lnTo>
                <a:lnTo>
                  <a:pt x="315" y="155"/>
                </a:lnTo>
                <a:lnTo>
                  <a:pt x="306" y="164"/>
                </a:lnTo>
                <a:lnTo>
                  <a:pt x="303" y="169"/>
                </a:lnTo>
                <a:lnTo>
                  <a:pt x="303" y="173"/>
                </a:lnTo>
                <a:lnTo>
                  <a:pt x="303" y="173"/>
                </a:lnTo>
                <a:lnTo>
                  <a:pt x="308" y="181"/>
                </a:lnTo>
                <a:lnTo>
                  <a:pt x="311" y="186"/>
                </a:lnTo>
                <a:lnTo>
                  <a:pt x="315" y="190"/>
                </a:lnTo>
                <a:lnTo>
                  <a:pt x="315" y="192"/>
                </a:lnTo>
                <a:lnTo>
                  <a:pt x="315" y="194"/>
                </a:lnTo>
                <a:lnTo>
                  <a:pt x="315" y="194"/>
                </a:lnTo>
                <a:lnTo>
                  <a:pt x="311" y="203"/>
                </a:lnTo>
                <a:lnTo>
                  <a:pt x="308" y="221"/>
                </a:lnTo>
                <a:lnTo>
                  <a:pt x="303" y="247"/>
                </a:lnTo>
                <a:lnTo>
                  <a:pt x="303" y="247"/>
                </a:lnTo>
                <a:lnTo>
                  <a:pt x="303" y="257"/>
                </a:lnTo>
                <a:lnTo>
                  <a:pt x="303" y="270"/>
                </a:lnTo>
                <a:lnTo>
                  <a:pt x="306" y="283"/>
                </a:lnTo>
                <a:lnTo>
                  <a:pt x="306" y="288"/>
                </a:lnTo>
                <a:lnTo>
                  <a:pt x="310" y="291"/>
                </a:lnTo>
                <a:lnTo>
                  <a:pt x="310" y="291"/>
                </a:lnTo>
                <a:lnTo>
                  <a:pt x="316" y="294"/>
                </a:lnTo>
                <a:lnTo>
                  <a:pt x="327" y="298"/>
                </a:lnTo>
                <a:lnTo>
                  <a:pt x="347" y="301"/>
                </a:lnTo>
                <a:lnTo>
                  <a:pt x="347" y="301"/>
                </a:lnTo>
                <a:lnTo>
                  <a:pt x="352" y="306"/>
                </a:lnTo>
                <a:lnTo>
                  <a:pt x="360" y="315"/>
                </a:lnTo>
                <a:lnTo>
                  <a:pt x="368" y="328"/>
                </a:lnTo>
                <a:lnTo>
                  <a:pt x="373" y="340"/>
                </a:lnTo>
                <a:lnTo>
                  <a:pt x="373" y="340"/>
                </a:lnTo>
                <a:lnTo>
                  <a:pt x="376" y="345"/>
                </a:lnTo>
                <a:lnTo>
                  <a:pt x="363" y="371"/>
                </a:lnTo>
                <a:lnTo>
                  <a:pt x="366" y="398"/>
                </a:lnTo>
                <a:lnTo>
                  <a:pt x="366" y="398"/>
                </a:lnTo>
                <a:lnTo>
                  <a:pt x="362" y="406"/>
                </a:lnTo>
                <a:lnTo>
                  <a:pt x="357" y="414"/>
                </a:lnTo>
                <a:lnTo>
                  <a:pt x="357" y="414"/>
                </a:lnTo>
                <a:lnTo>
                  <a:pt x="345" y="452"/>
                </a:lnTo>
                <a:lnTo>
                  <a:pt x="337" y="479"/>
                </a:lnTo>
                <a:lnTo>
                  <a:pt x="331" y="510"/>
                </a:lnTo>
                <a:lnTo>
                  <a:pt x="331" y="510"/>
                </a:lnTo>
                <a:lnTo>
                  <a:pt x="323" y="549"/>
                </a:lnTo>
                <a:lnTo>
                  <a:pt x="318" y="591"/>
                </a:lnTo>
                <a:lnTo>
                  <a:pt x="315" y="629"/>
                </a:lnTo>
                <a:lnTo>
                  <a:pt x="313" y="642"/>
                </a:lnTo>
                <a:lnTo>
                  <a:pt x="315" y="650"/>
                </a:lnTo>
                <a:lnTo>
                  <a:pt x="315" y="650"/>
                </a:lnTo>
                <a:lnTo>
                  <a:pt x="318" y="658"/>
                </a:lnTo>
                <a:lnTo>
                  <a:pt x="319" y="669"/>
                </a:lnTo>
                <a:lnTo>
                  <a:pt x="319" y="669"/>
                </a:lnTo>
                <a:lnTo>
                  <a:pt x="313" y="707"/>
                </a:lnTo>
                <a:lnTo>
                  <a:pt x="305" y="734"/>
                </a:lnTo>
                <a:lnTo>
                  <a:pt x="305" y="734"/>
                </a:lnTo>
                <a:lnTo>
                  <a:pt x="298" y="751"/>
                </a:lnTo>
                <a:lnTo>
                  <a:pt x="292" y="763"/>
                </a:lnTo>
                <a:lnTo>
                  <a:pt x="280" y="786"/>
                </a:lnTo>
                <a:lnTo>
                  <a:pt x="269" y="801"/>
                </a:lnTo>
                <a:lnTo>
                  <a:pt x="266" y="806"/>
                </a:lnTo>
                <a:lnTo>
                  <a:pt x="253" y="864"/>
                </a:lnTo>
                <a:lnTo>
                  <a:pt x="292" y="825"/>
                </a:lnTo>
                <a:lnTo>
                  <a:pt x="292" y="825"/>
                </a:lnTo>
                <a:lnTo>
                  <a:pt x="297" y="819"/>
                </a:lnTo>
                <a:lnTo>
                  <a:pt x="315" y="791"/>
                </a:lnTo>
                <a:lnTo>
                  <a:pt x="315" y="791"/>
                </a:lnTo>
                <a:lnTo>
                  <a:pt x="310" y="864"/>
                </a:lnTo>
                <a:lnTo>
                  <a:pt x="306" y="898"/>
                </a:lnTo>
                <a:lnTo>
                  <a:pt x="303" y="924"/>
                </a:lnTo>
                <a:lnTo>
                  <a:pt x="303" y="924"/>
                </a:lnTo>
                <a:lnTo>
                  <a:pt x="295" y="978"/>
                </a:lnTo>
                <a:lnTo>
                  <a:pt x="293" y="994"/>
                </a:lnTo>
                <a:lnTo>
                  <a:pt x="293" y="1004"/>
                </a:lnTo>
                <a:lnTo>
                  <a:pt x="293" y="1004"/>
                </a:lnTo>
                <a:lnTo>
                  <a:pt x="297" y="1017"/>
                </a:lnTo>
                <a:lnTo>
                  <a:pt x="303" y="1035"/>
                </a:lnTo>
                <a:lnTo>
                  <a:pt x="315" y="1062"/>
                </a:lnTo>
                <a:lnTo>
                  <a:pt x="315" y="1062"/>
                </a:lnTo>
                <a:lnTo>
                  <a:pt x="319" y="1078"/>
                </a:lnTo>
                <a:lnTo>
                  <a:pt x="324" y="1090"/>
                </a:lnTo>
                <a:lnTo>
                  <a:pt x="324" y="1090"/>
                </a:lnTo>
                <a:lnTo>
                  <a:pt x="318" y="1163"/>
                </a:lnTo>
                <a:lnTo>
                  <a:pt x="313" y="1213"/>
                </a:lnTo>
                <a:lnTo>
                  <a:pt x="310" y="1239"/>
                </a:lnTo>
                <a:lnTo>
                  <a:pt x="310" y="1239"/>
                </a:lnTo>
                <a:lnTo>
                  <a:pt x="295" y="1278"/>
                </a:lnTo>
                <a:lnTo>
                  <a:pt x="267" y="1361"/>
                </a:lnTo>
                <a:lnTo>
                  <a:pt x="255" y="1406"/>
                </a:lnTo>
                <a:lnTo>
                  <a:pt x="242" y="1449"/>
                </a:lnTo>
                <a:lnTo>
                  <a:pt x="232" y="1484"/>
                </a:lnTo>
                <a:lnTo>
                  <a:pt x="230" y="1497"/>
                </a:lnTo>
                <a:lnTo>
                  <a:pt x="229" y="1509"/>
                </a:lnTo>
                <a:lnTo>
                  <a:pt x="229" y="1509"/>
                </a:lnTo>
                <a:lnTo>
                  <a:pt x="229" y="1590"/>
                </a:lnTo>
                <a:lnTo>
                  <a:pt x="227" y="1635"/>
                </a:lnTo>
                <a:lnTo>
                  <a:pt x="225" y="1658"/>
                </a:lnTo>
                <a:lnTo>
                  <a:pt x="224" y="1679"/>
                </a:lnTo>
                <a:lnTo>
                  <a:pt x="224" y="1679"/>
                </a:lnTo>
                <a:lnTo>
                  <a:pt x="219" y="1703"/>
                </a:lnTo>
                <a:lnTo>
                  <a:pt x="212" y="1731"/>
                </a:lnTo>
                <a:lnTo>
                  <a:pt x="196" y="1793"/>
                </a:lnTo>
                <a:lnTo>
                  <a:pt x="182" y="1845"/>
                </a:lnTo>
                <a:lnTo>
                  <a:pt x="175" y="1872"/>
                </a:lnTo>
                <a:lnTo>
                  <a:pt x="175" y="1872"/>
                </a:lnTo>
                <a:lnTo>
                  <a:pt x="170" y="1887"/>
                </a:lnTo>
                <a:lnTo>
                  <a:pt x="164" y="1908"/>
                </a:lnTo>
                <a:lnTo>
                  <a:pt x="156" y="1928"/>
                </a:lnTo>
                <a:lnTo>
                  <a:pt x="154" y="1937"/>
                </a:lnTo>
                <a:lnTo>
                  <a:pt x="154" y="1937"/>
                </a:lnTo>
                <a:lnTo>
                  <a:pt x="159" y="1944"/>
                </a:lnTo>
                <a:lnTo>
                  <a:pt x="164" y="1953"/>
                </a:lnTo>
                <a:lnTo>
                  <a:pt x="164" y="1953"/>
                </a:lnTo>
                <a:lnTo>
                  <a:pt x="165" y="1963"/>
                </a:lnTo>
                <a:lnTo>
                  <a:pt x="167" y="1979"/>
                </a:lnTo>
                <a:lnTo>
                  <a:pt x="165" y="1994"/>
                </a:lnTo>
                <a:lnTo>
                  <a:pt x="165" y="1999"/>
                </a:lnTo>
                <a:lnTo>
                  <a:pt x="164" y="2002"/>
                </a:lnTo>
                <a:lnTo>
                  <a:pt x="164" y="2002"/>
                </a:lnTo>
                <a:lnTo>
                  <a:pt x="123" y="2017"/>
                </a:lnTo>
                <a:lnTo>
                  <a:pt x="96" y="2028"/>
                </a:lnTo>
                <a:lnTo>
                  <a:pt x="78" y="2033"/>
                </a:lnTo>
                <a:lnTo>
                  <a:pt x="78" y="2033"/>
                </a:lnTo>
                <a:lnTo>
                  <a:pt x="65" y="2035"/>
                </a:lnTo>
                <a:lnTo>
                  <a:pt x="45" y="2036"/>
                </a:lnTo>
                <a:lnTo>
                  <a:pt x="36" y="2038"/>
                </a:lnTo>
                <a:lnTo>
                  <a:pt x="26" y="2040"/>
                </a:lnTo>
                <a:lnTo>
                  <a:pt x="19" y="2044"/>
                </a:lnTo>
                <a:lnTo>
                  <a:pt x="13" y="2049"/>
                </a:lnTo>
                <a:lnTo>
                  <a:pt x="13" y="2049"/>
                </a:lnTo>
                <a:lnTo>
                  <a:pt x="5" y="2067"/>
                </a:lnTo>
                <a:lnTo>
                  <a:pt x="2" y="2077"/>
                </a:lnTo>
                <a:lnTo>
                  <a:pt x="0" y="2088"/>
                </a:lnTo>
                <a:lnTo>
                  <a:pt x="0" y="2098"/>
                </a:lnTo>
                <a:lnTo>
                  <a:pt x="3" y="2108"/>
                </a:lnTo>
                <a:lnTo>
                  <a:pt x="5" y="2111"/>
                </a:lnTo>
                <a:lnTo>
                  <a:pt x="10" y="2114"/>
                </a:lnTo>
                <a:lnTo>
                  <a:pt x="13" y="2117"/>
                </a:lnTo>
                <a:lnTo>
                  <a:pt x="19" y="2119"/>
                </a:lnTo>
                <a:lnTo>
                  <a:pt x="19" y="2119"/>
                </a:lnTo>
                <a:lnTo>
                  <a:pt x="36" y="2122"/>
                </a:lnTo>
                <a:lnTo>
                  <a:pt x="62" y="2124"/>
                </a:lnTo>
                <a:lnTo>
                  <a:pt x="126" y="2124"/>
                </a:lnTo>
                <a:lnTo>
                  <a:pt x="190" y="2121"/>
                </a:lnTo>
                <a:lnTo>
                  <a:pt x="229" y="2119"/>
                </a:lnTo>
                <a:lnTo>
                  <a:pt x="229" y="2119"/>
                </a:lnTo>
                <a:lnTo>
                  <a:pt x="245" y="2119"/>
                </a:lnTo>
                <a:lnTo>
                  <a:pt x="255" y="2119"/>
                </a:lnTo>
                <a:lnTo>
                  <a:pt x="263" y="2119"/>
                </a:lnTo>
                <a:lnTo>
                  <a:pt x="264" y="2117"/>
                </a:lnTo>
                <a:lnTo>
                  <a:pt x="266" y="2114"/>
                </a:lnTo>
                <a:lnTo>
                  <a:pt x="266" y="2114"/>
                </a:lnTo>
                <a:lnTo>
                  <a:pt x="271" y="2087"/>
                </a:lnTo>
                <a:lnTo>
                  <a:pt x="272" y="2070"/>
                </a:lnTo>
                <a:lnTo>
                  <a:pt x="271" y="2061"/>
                </a:lnTo>
                <a:lnTo>
                  <a:pt x="271" y="2061"/>
                </a:lnTo>
                <a:lnTo>
                  <a:pt x="272" y="2056"/>
                </a:lnTo>
                <a:lnTo>
                  <a:pt x="276" y="2046"/>
                </a:lnTo>
                <a:lnTo>
                  <a:pt x="289" y="2020"/>
                </a:lnTo>
                <a:lnTo>
                  <a:pt x="302" y="1992"/>
                </a:lnTo>
                <a:lnTo>
                  <a:pt x="306" y="1981"/>
                </a:lnTo>
                <a:lnTo>
                  <a:pt x="310" y="1975"/>
                </a:lnTo>
                <a:lnTo>
                  <a:pt x="310" y="1975"/>
                </a:lnTo>
                <a:lnTo>
                  <a:pt x="310" y="1962"/>
                </a:lnTo>
                <a:lnTo>
                  <a:pt x="310" y="1953"/>
                </a:lnTo>
                <a:lnTo>
                  <a:pt x="310" y="1953"/>
                </a:lnTo>
                <a:lnTo>
                  <a:pt x="310" y="1945"/>
                </a:lnTo>
                <a:lnTo>
                  <a:pt x="315" y="1931"/>
                </a:lnTo>
                <a:lnTo>
                  <a:pt x="319" y="1911"/>
                </a:lnTo>
                <a:lnTo>
                  <a:pt x="324" y="1889"/>
                </a:lnTo>
                <a:lnTo>
                  <a:pt x="324" y="1889"/>
                </a:lnTo>
                <a:lnTo>
                  <a:pt x="329" y="1872"/>
                </a:lnTo>
                <a:lnTo>
                  <a:pt x="339" y="1845"/>
                </a:lnTo>
                <a:lnTo>
                  <a:pt x="363" y="1777"/>
                </a:lnTo>
                <a:lnTo>
                  <a:pt x="387" y="1710"/>
                </a:lnTo>
                <a:lnTo>
                  <a:pt x="397" y="1684"/>
                </a:lnTo>
                <a:lnTo>
                  <a:pt x="400" y="1669"/>
                </a:lnTo>
                <a:lnTo>
                  <a:pt x="400" y="1669"/>
                </a:lnTo>
                <a:lnTo>
                  <a:pt x="404" y="1604"/>
                </a:lnTo>
                <a:lnTo>
                  <a:pt x="407" y="1570"/>
                </a:lnTo>
                <a:lnTo>
                  <a:pt x="409" y="1557"/>
                </a:lnTo>
                <a:lnTo>
                  <a:pt x="410" y="1551"/>
                </a:lnTo>
                <a:lnTo>
                  <a:pt x="410" y="1551"/>
                </a:lnTo>
                <a:lnTo>
                  <a:pt x="422" y="1531"/>
                </a:lnTo>
                <a:lnTo>
                  <a:pt x="441" y="1497"/>
                </a:lnTo>
                <a:lnTo>
                  <a:pt x="465" y="1449"/>
                </a:lnTo>
                <a:lnTo>
                  <a:pt x="465" y="1449"/>
                </a:lnTo>
                <a:lnTo>
                  <a:pt x="540" y="1572"/>
                </a:lnTo>
                <a:lnTo>
                  <a:pt x="540" y="1572"/>
                </a:lnTo>
                <a:lnTo>
                  <a:pt x="558" y="1606"/>
                </a:lnTo>
                <a:lnTo>
                  <a:pt x="584" y="1658"/>
                </a:lnTo>
                <a:lnTo>
                  <a:pt x="608" y="1710"/>
                </a:lnTo>
                <a:lnTo>
                  <a:pt x="616" y="1731"/>
                </a:lnTo>
                <a:lnTo>
                  <a:pt x="621" y="1744"/>
                </a:lnTo>
                <a:lnTo>
                  <a:pt x="621" y="1744"/>
                </a:lnTo>
                <a:lnTo>
                  <a:pt x="627" y="1770"/>
                </a:lnTo>
                <a:lnTo>
                  <a:pt x="637" y="1802"/>
                </a:lnTo>
                <a:lnTo>
                  <a:pt x="652" y="1846"/>
                </a:lnTo>
                <a:lnTo>
                  <a:pt x="652" y="1846"/>
                </a:lnTo>
                <a:lnTo>
                  <a:pt x="655" y="1848"/>
                </a:lnTo>
                <a:lnTo>
                  <a:pt x="661" y="1851"/>
                </a:lnTo>
                <a:lnTo>
                  <a:pt x="666" y="1854"/>
                </a:lnTo>
                <a:lnTo>
                  <a:pt x="668" y="1856"/>
                </a:lnTo>
                <a:lnTo>
                  <a:pt x="668" y="1856"/>
                </a:lnTo>
                <a:lnTo>
                  <a:pt x="666" y="1861"/>
                </a:lnTo>
                <a:lnTo>
                  <a:pt x="661" y="1869"/>
                </a:lnTo>
                <a:lnTo>
                  <a:pt x="652" y="1884"/>
                </a:lnTo>
                <a:lnTo>
                  <a:pt x="652" y="1884"/>
                </a:lnTo>
                <a:lnTo>
                  <a:pt x="652" y="1887"/>
                </a:lnTo>
                <a:lnTo>
                  <a:pt x="652" y="1889"/>
                </a:lnTo>
                <a:lnTo>
                  <a:pt x="655" y="1895"/>
                </a:lnTo>
                <a:lnTo>
                  <a:pt x="655" y="1903"/>
                </a:lnTo>
                <a:lnTo>
                  <a:pt x="655" y="1906"/>
                </a:lnTo>
                <a:lnTo>
                  <a:pt x="652" y="1910"/>
                </a:lnTo>
                <a:lnTo>
                  <a:pt x="652" y="1910"/>
                </a:lnTo>
                <a:lnTo>
                  <a:pt x="636" y="1937"/>
                </a:lnTo>
                <a:lnTo>
                  <a:pt x="624" y="1952"/>
                </a:lnTo>
                <a:lnTo>
                  <a:pt x="614" y="1963"/>
                </a:lnTo>
                <a:lnTo>
                  <a:pt x="614" y="1963"/>
                </a:lnTo>
                <a:lnTo>
                  <a:pt x="600" y="1975"/>
                </a:lnTo>
                <a:lnTo>
                  <a:pt x="577" y="1989"/>
                </a:lnTo>
                <a:lnTo>
                  <a:pt x="569" y="1997"/>
                </a:lnTo>
                <a:lnTo>
                  <a:pt x="563" y="2005"/>
                </a:lnTo>
                <a:lnTo>
                  <a:pt x="561" y="2010"/>
                </a:lnTo>
                <a:lnTo>
                  <a:pt x="561" y="2015"/>
                </a:lnTo>
                <a:lnTo>
                  <a:pt x="563" y="2018"/>
                </a:lnTo>
                <a:lnTo>
                  <a:pt x="566" y="2023"/>
                </a:lnTo>
                <a:lnTo>
                  <a:pt x="566" y="2023"/>
                </a:lnTo>
                <a:lnTo>
                  <a:pt x="577" y="2030"/>
                </a:lnTo>
                <a:lnTo>
                  <a:pt x="590" y="2035"/>
                </a:lnTo>
                <a:lnTo>
                  <a:pt x="606" y="2040"/>
                </a:lnTo>
                <a:lnTo>
                  <a:pt x="623" y="2041"/>
                </a:lnTo>
                <a:lnTo>
                  <a:pt x="640" y="2041"/>
                </a:lnTo>
                <a:lnTo>
                  <a:pt x="655" y="2041"/>
                </a:lnTo>
                <a:lnTo>
                  <a:pt x="670" y="2041"/>
                </a:lnTo>
                <a:lnTo>
                  <a:pt x="679" y="2040"/>
                </a:lnTo>
                <a:lnTo>
                  <a:pt x="679" y="2040"/>
                </a:lnTo>
                <a:lnTo>
                  <a:pt x="702" y="2035"/>
                </a:lnTo>
                <a:lnTo>
                  <a:pt x="733" y="2031"/>
                </a:lnTo>
                <a:lnTo>
                  <a:pt x="765" y="2028"/>
                </a:lnTo>
                <a:lnTo>
                  <a:pt x="793" y="2023"/>
                </a:lnTo>
                <a:lnTo>
                  <a:pt x="793" y="2023"/>
                </a:lnTo>
                <a:lnTo>
                  <a:pt x="815" y="2018"/>
                </a:lnTo>
                <a:lnTo>
                  <a:pt x="841" y="2012"/>
                </a:lnTo>
                <a:lnTo>
                  <a:pt x="851" y="2009"/>
                </a:lnTo>
                <a:lnTo>
                  <a:pt x="861" y="2005"/>
                </a:lnTo>
                <a:lnTo>
                  <a:pt x="869" y="2001"/>
                </a:lnTo>
                <a:lnTo>
                  <a:pt x="872" y="1996"/>
                </a:lnTo>
                <a:lnTo>
                  <a:pt x="872" y="1996"/>
                </a:lnTo>
                <a:lnTo>
                  <a:pt x="875" y="1989"/>
                </a:lnTo>
                <a:lnTo>
                  <a:pt x="875" y="1983"/>
                </a:lnTo>
                <a:lnTo>
                  <a:pt x="877" y="1965"/>
                </a:lnTo>
                <a:lnTo>
                  <a:pt x="879" y="1942"/>
                </a:lnTo>
                <a:lnTo>
                  <a:pt x="879" y="1942"/>
                </a:lnTo>
                <a:lnTo>
                  <a:pt x="932" y="1957"/>
                </a:lnTo>
                <a:lnTo>
                  <a:pt x="973" y="1966"/>
                </a:lnTo>
                <a:lnTo>
                  <a:pt x="987" y="1968"/>
                </a:lnTo>
                <a:lnTo>
                  <a:pt x="995" y="1970"/>
                </a:lnTo>
                <a:lnTo>
                  <a:pt x="995" y="1970"/>
                </a:lnTo>
                <a:lnTo>
                  <a:pt x="1016" y="1968"/>
                </a:lnTo>
                <a:lnTo>
                  <a:pt x="1028" y="1970"/>
                </a:lnTo>
                <a:lnTo>
                  <a:pt x="1044" y="1975"/>
                </a:lnTo>
                <a:lnTo>
                  <a:pt x="1055" y="1975"/>
                </a:lnTo>
                <a:lnTo>
                  <a:pt x="1055" y="1975"/>
                </a:lnTo>
                <a:lnTo>
                  <a:pt x="1057" y="1978"/>
                </a:lnTo>
                <a:lnTo>
                  <a:pt x="1062" y="1986"/>
                </a:lnTo>
                <a:lnTo>
                  <a:pt x="1073" y="1994"/>
                </a:lnTo>
                <a:lnTo>
                  <a:pt x="1080" y="1999"/>
                </a:lnTo>
                <a:lnTo>
                  <a:pt x="1088" y="2002"/>
                </a:lnTo>
                <a:lnTo>
                  <a:pt x="1088" y="2002"/>
                </a:lnTo>
                <a:lnTo>
                  <a:pt x="1096" y="2004"/>
                </a:lnTo>
                <a:lnTo>
                  <a:pt x="1102" y="2004"/>
                </a:lnTo>
                <a:lnTo>
                  <a:pt x="1109" y="2002"/>
                </a:lnTo>
                <a:lnTo>
                  <a:pt x="1115" y="2001"/>
                </a:lnTo>
                <a:lnTo>
                  <a:pt x="1119" y="1996"/>
                </a:lnTo>
                <a:lnTo>
                  <a:pt x="1122" y="1991"/>
                </a:lnTo>
                <a:lnTo>
                  <a:pt x="1123" y="1983"/>
                </a:lnTo>
                <a:lnTo>
                  <a:pt x="1125" y="1975"/>
                </a:lnTo>
                <a:lnTo>
                  <a:pt x="1125" y="1975"/>
                </a:lnTo>
                <a:lnTo>
                  <a:pt x="1123" y="1966"/>
                </a:lnTo>
                <a:lnTo>
                  <a:pt x="1122" y="1958"/>
                </a:lnTo>
                <a:lnTo>
                  <a:pt x="1119" y="1953"/>
                </a:lnTo>
                <a:lnTo>
                  <a:pt x="1114" y="1949"/>
                </a:lnTo>
                <a:lnTo>
                  <a:pt x="1107" y="1944"/>
                </a:lnTo>
                <a:lnTo>
                  <a:pt x="1104" y="1942"/>
                </a:lnTo>
                <a:lnTo>
                  <a:pt x="1190" y="1879"/>
                </a:lnTo>
                <a:lnTo>
                  <a:pt x="1190" y="1879"/>
                </a:lnTo>
                <a:lnTo>
                  <a:pt x="1192" y="1880"/>
                </a:lnTo>
                <a:lnTo>
                  <a:pt x="1196" y="1885"/>
                </a:lnTo>
                <a:lnTo>
                  <a:pt x="1205" y="1889"/>
                </a:lnTo>
                <a:lnTo>
                  <a:pt x="1209" y="1889"/>
                </a:lnTo>
                <a:lnTo>
                  <a:pt x="1216" y="1889"/>
                </a:lnTo>
                <a:lnTo>
                  <a:pt x="1216" y="1889"/>
                </a:lnTo>
                <a:lnTo>
                  <a:pt x="1227" y="1887"/>
                </a:lnTo>
                <a:lnTo>
                  <a:pt x="1235" y="1884"/>
                </a:lnTo>
                <a:lnTo>
                  <a:pt x="1237" y="1880"/>
                </a:lnTo>
                <a:lnTo>
                  <a:pt x="1239" y="1877"/>
                </a:lnTo>
                <a:lnTo>
                  <a:pt x="1239" y="1872"/>
                </a:lnTo>
                <a:lnTo>
                  <a:pt x="1237" y="1867"/>
                </a:lnTo>
                <a:lnTo>
                  <a:pt x="1237" y="1867"/>
                </a:lnTo>
                <a:lnTo>
                  <a:pt x="1234" y="1856"/>
                </a:lnTo>
                <a:lnTo>
                  <a:pt x="1230" y="1845"/>
                </a:lnTo>
                <a:lnTo>
                  <a:pt x="1226" y="1838"/>
                </a:lnTo>
                <a:lnTo>
                  <a:pt x="1224" y="1835"/>
                </a:lnTo>
                <a:lnTo>
                  <a:pt x="1221" y="1835"/>
                </a:lnTo>
                <a:lnTo>
                  <a:pt x="1221" y="1835"/>
                </a:lnTo>
                <a:lnTo>
                  <a:pt x="1227" y="1806"/>
                </a:lnTo>
                <a:lnTo>
                  <a:pt x="1232" y="1781"/>
                </a:lnTo>
                <a:lnTo>
                  <a:pt x="1232" y="1772"/>
                </a:lnTo>
                <a:lnTo>
                  <a:pt x="1232" y="1765"/>
                </a:lnTo>
                <a:lnTo>
                  <a:pt x="1232" y="1765"/>
                </a:lnTo>
                <a:lnTo>
                  <a:pt x="1229" y="1757"/>
                </a:lnTo>
                <a:lnTo>
                  <a:pt x="1226" y="1752"/>
                </a:lnTo>
                <a:lnTo>
                  <a:pt x="1221" y="1746"/>
                </a:lnTo>
                <a:lnTo>
                  <a:pt x="1216" y="1739"/>
                </a:lnTo>
                <a:lnTo>
                  <a:pt x="1216" y="1739"/>
                </a:lnTo>
                <a:lnTo>
                  <a:pt x="1070" y="1525"/>
                </a:lnTo>
                <a:lnTo>
                  <a:pt x="971" y="1380"/>
                </a:lnTo>
                <a:lnTo>
                  <a:pt x="921" y="1309"/>
                </a:lnTo>
                <a:lnTo>
                  <a:pt x="921" y="1309"/>
                </a:lnTo>
                <a:lnTo>
                  <a:pt x="911" y="1301"/>
                </a:lnTo>
                <a:lnTo>
                  <a:pt x="898" y="1291"/>
                </a:lnTo>
                <a:lnTo>
                  <a:pt x="882" y="1283"/>
                </a:lnTo>
                <a:lnTo>
                  <a:pt x="867" y="1278"/>
                </a:lnTo>
                <a:lnTo>
                  <a:pt x="867" y="1278"/>
                </a:lnTo>
                <a:lnTo>
                  <a:pt x="850" y="1277"/>
                </a:lnTo>
                <a:lnTo>
                  <a:pt x="817" y="1275"/>
                </a:lnTo>
                <a:lnTo>
                  <a:pt x="728" y="1273"/>
                </a:lnTo>
                <a:lnTo>
                  <a:pt x="605" y="1272"/>
                </a:lnTo>
                <a:lnTo>
                  <a:pt x="605" y="1272"/>
                </a:lnTo>
                <a:lnTo>
                  <a:pt x="603" y="1262"/>
                </a:lnTo>
                <a:lnTo>
                  <a:pt x="600" y="1238"/>
                </a:lnTo>
                <a:lnTo>
                  <a:pt x="600" y="1210"/>
                </a:lnTo>
                <a:lnTo>
                  <a:pt x="601" y="1199"/>
                </a:lnTo>
                <a:lnTo>
                  <a:pt x="605" y="1192"/>
                </a:lnTo>
                <a:lnTo>
                  <a:pt x="605" y="1192"/>
                </a:lnTo>
                <a:lnTo>
                  <a:pt x="611" y="1179"/>
                </a:lnTo>
                <a:lnTo>
                  <a:pt x="618" y="1168"/>
                </a:lnTo>
                <a:lnTo>
                  <a:pt x="623" y="1155"/>
                </a:lnTo>
                <a:lnTo>
                  <a:pt x="626" y="1143"/>
                </a:lnTo>
                <a:lnTo>
                  <a:pt x="626" y="1143"/>
                </a:lnTo>
                <a:lnTo>
                  <a:pt x="631" y="1117"/>
                </a:lnTo>
                <a:lnTo>
                  <a:pt x="632" y="1104"/>
                </a:lnTo>
                <a:lnTo>
                  <a:pt x="631" y="1090"/>
                </a:lnTo>
                <a:lnTo>
                  <a:pt x="631" y="1090"/>
                </a:lnTo>
                <a:lnTo>
                  <a:pt x="631" y="1078"/>
                </a:lnTo>
                <a:lnTo>
                  <a:pt x="632" y="1065"/>
                </a:lnTo>
                <a:lnTo>
                  <a:pt x="632" y="1052"/>
                </a:lnTo>
                <a:lnTo>
                  <a:pt x="631" y="1036"/>
                </a:lnTo>
                <a:lnTo>
                  <a:pt x="631" y="1036"/>
                </a:lnTo>
                <a:lnTo>
                  <a:pt x="626" y="1005"/>
                </a:lnTo>
                <a:lnTo>
                  <a:pt x="626" y="1001"/>
                </a:lnTo>
                <a:lnTo>
                  <a:pt x="626" y="996"/>
                </a:lnTo>
                <a:lnTo>
                  <a:pt x="627" y="991"/>
                </a:lnTo>
                <a:lnTo>
                  <a:pt x="631" y="988"/>
                </a:lnTo>
                <a:lnTo>
                  <a:pt x="631" y="988"/>
                </a:lnTo>
                <a:lnTo>
                  <a:pt x="634" y="988"/>
                </a:lnTo>
                <a:lnTo>
                  <a:pt x="637" y="989"/>
                </a:lnTo>
                <a:lnTo>
                  <a:pt x="640" y="994"/>
                </a:lnTo>
                <a:lnTo>
                  <a:pt x="640" y="994"/>
                </a:lnTo>
                <a:lnTo>
                  <a:pt x="640" y="991"/>
                </a:lnTo>
                <a:lnTo>
                  <a:pt x="642" y="966"/>
                </a:lnTo>
                <a:lnTo>
                  <a:pt x="642" y="966"/>
                </a:lnTo>
                <a:lnTo>
                  <a:pt x="644" y="910"/>
                </a:lnTo>
                <a:lnTo>
                  <a:pt x="647" y="876"/>
                </a:lnTo>
                <a:lnTo>
                  <a:pt x="647" y="876"/>
                </a:lnTo>
                <a:lnTo>
                  <a:pt x="647" y="848"/>
                </a:lnTo>
                <a:lnTo>
                  <a:pt x="647" y="809"/>
                </a:lnTo>
                <a:lnTo>
                  <a:pt x="647" y="775"/>
                </a:lnTo>
                <a:lnTo>
                  <a:pt x="647" y="757"/>
                </a:lnTo>
                <a:lnTo>
                  <a:pt x="647" y="757"/>
                </a:lnTo>
                <a:lnTo>
                  <a:pt x="674" y="638"/>
                </a:lnTo>
                <a:lnTo>
                  <a:pt x="674" y="638"/>
                </a:lnTo>
                <a:lnTo>
                  <a:pt x="695" y="682"/>
                </a:lnTo>
                <a:lnTo>
                  <a:pt x="710" y="713"/>
                </a:lnTo>
                <a:lnTo>
                  <a:pt x="717" y="731"/>
                </a:lnTo>
                <a:lnTo>
                  <a:pt x="717" y="731"/>
                </a:lnTo>
                <a:lnTo>
                  <a:pt x="700" y="876"/>
                </a:lnTo>
                <a:lnTo>
                  <a:pt x="700" y="876"/>
                </a:lnTo>
                <a:lnTo>
                  <a:pt x="702" y="888"/>
                </a:lnTo>
                <a:lnTo>
                  <a:pt x="704" y="903"/>
                </a:lnTo>
                <a:lnTo>
                  <a:pt x="704" y="919"/>
                </a:lnTo>
                <a:lnTo>
                  <a:pt x="704" y="927"/>
                </a:lnTo>
                <a:lnTo>
                  <a:pt x="700" y="934"/>
                </a:lnTo>
                <a:lnTo>
                  <a:pt x="700" y="934"/>
                </a:lnTo>
                <a:lnTo>
                  <a:pt x="691" y="962"/>
                </a:lnTo>
                <a:lnTo>
                  <a:pt x="687" y="971"/>
                </a:lnTo>
                <a:lnTo>
                  <a:pt x="684" y="978"/>
                </a:lnTo>
                <a:lnTo>
                  <a:pt x="684" y="978"/>
                </a:lnTo>
                <a:lnTo>
                  <a:pt x="684" y="979"/>
                </a:lnTo>
                <a:lnTo>
                  <a:pt x="686" y="984"/>
                </a:lnTo>
                <a:lnTo>
                  <a:pt x="686" y="988"/>
                </a:lnTo>
                <a:lnTo>
                  <a:pt x="686" y="991"/>
                </a:lnTo>
                <a:lnTo>
                  <a:pt x="684" y="994"/>
                </a:lnTo>
                <a:lnTo>
                  <a:pt x="684" y="994"/>
                </a:lnTo>
                <a:lnTo>
                  <a:pt x="683" y="997"/>
                </a:lnTo>
                <a:lnTo>
                  <a:pt x="681" y="1004"/>
                </a:lnTo>
                <a:lnTo>
                  <a:pt x="678" y="1020"/>
                </a:lnTo>
                <a:lnTo>
                  <a:pt x="678" y="1030"/>
                </a:lnTo>
                <a:lnTo>
                  <a:pt x="679" y="1039"/>
                </a:lnTo>
                <a:lnTo>
                  <a:pt x="681" y="1046"/>
                </a:lnTo>
                <a:lnTo>
                  <a:pt x="684" y="1052"/>
                </a:lnTo>
                <a:lnTo>
                  <a:pt x="684" y="1052"/>
                </a:lnTo>
                <a:lnTo>
                  <a:pt x="692" y="1057"/>
                </a:lnTo>
                <a:lnTo>
                  <a:pt x="699" y="1059"/>
                </a:lnTo>
                <a:lnTo>
                  <a:pt x="704" y="1059"/>
                </a:lnTo>
                <a:lnTo>
                  <a:pt x="707" y="1057"/>
                </a:lnTo>
                <a:lnTo>
                  <a:pt x="707" y="1057"/>
                </a:lnTo>
                <a:lnTo>
                  <a:pt x="712" y="1057"/>
                </a:lnTo>
                <a:lnTo>
                  <a:pt x="721" y="1056"/>
                </a:lnTo>
                <a:lnTo>
                  <a:pt x="731" y="1052"/>
                </a:lnTo>
                <a:lnTo>
                  <a:pt x="734" y="1051"/>
                </a:lnTo>
                <a:lnTo>
                  <a:pt x="738" y="1048"/>
                </a:lnTo>
                <a:lnTo>
                  <a:pt x="738" y="1048"/>
                </a:lnTo>
                <a:lnTo>
                  <a:pt x="741" y="1041"/>
                </a:lnTo>
                <a:lnTo>
                  <a:pt x="743" y="1035"/>
                </a:lnTo>
                <a:lnTo>
                  <a:pt x="744" y="1018"/>
                </a:lnTo>
                <a:lnTo>
                  <a:pt x="744" y="999"/>
                </a:lnTo>
                <a:lnTo>
                  <a:pt x="744" y="999"/>
                </a:lnTo>
                <a:lnTo>
                  <a:pt x="746" y="997"/>
                </a:lnTo>
                <a:lnTo>
                  <a:pt x="751" y="992"/>
                </a:lnTo>
                <a:lnTo>
                  <a:pt x="755" y="983"/>
                </a:lnTo>
                <a:lnTo>
                  <a:pt x="759" y="975"/>
                </a:lnTo>
                <a:lnTo>
                  <a:pt x="760" y="966"/>
                </a:lnTo>
                <a:lnTo>
                  <a:pt x="760" y="966"/>
                </a:lnTo>
                <a:lnTo>
                  <a:pt x="770" y="924"/>
                </a:lnTo>
                <a:lnTo>
                  <a:pt x="790" y="854"/>
                </a:lnTo>
                <a:lnTo>
                  <a:pt x="807" y="785"/>
                </a:lnTo>
                <a:lnTo>
                  <a:pt x="819" y="741"/>
                </a:lnTo>
                <a:lnTo>
                  <a:pt x="819" y="741"/>
                </a:lnTo>
                <a:lnTo>
                  <a:pt x="827" y="703"/>
                </a:lnTo>
                <a:lnTo>
                  <a:pt x="830" y="684"/>
                </a:lnTo>
                <a:lnTo>
                  <a:pt x="830" y="666"/>
                </a:lnTo>
                <a:lnTo>
                  <a:pt x="830" y="666"/>
                </a:lnTo>
                <a:lnTo>
                  <a:pt x="828" y="651"/>
                </a:lnTo>
                <a:lnTo>
                  <a:pt x="828" y="643"/>
                </a:lnTo>
                <a:lnTo>
                  <a:pt x="819" y="613"/>
                </a:lnTo>
                <a:lnTo>
                  <a:pt x="819" y="613"/>
                </a:lnTo>
                <a:lnTo>
                  <a:pt x="812" y="598"/>
                </a:lnTo>
                <a:lnTo>
                  <a:pt x="802" y="585"/>
                </a:lnTo>
                <a:lnTo>
                  <a:pt x="791" y="570"/>
                </a:lnTo>
                <a:lnTo>
                  <a:pt x="777" y="556"/>
                </a:lnTo>
                <a:lnTo>
                  <a:pt x="751" y="528"/>
                </a:lnTo>
                <a:lnTo>
                  <a:pt x="741" y="517"/>
                </a:lnTo>
                <a:lnTo>
                  <a:pt x="733" y="505"/>
                </a:lnTo>
                <a:lnTo>
                  <a:pt x="733" y="505"/>
                </a:lnTo>
                <a:lnTo>
                  <a:pt x="723" y="486"/>
                </a:lnTo>
                <a:lnTo>
                  <a:pt x="713" y="470"/>
                </a:lnTo>
                <a:lnTo>
                  <a:pt x="704" y="455"/>
                </a:lnTo>
                <a:lnTo>
                  <a:pt x="695" y="440"/>
                </a:lnTo>
                <a:lnTo>
                  <a:pt x="695" y="440"/>
                </a:lnTo>
                <a:lnTo>
                  <a:pt x="684" y="424"/>
                </a:lnTo>
                <a:lnTo>
                  <a:pt x="668" y="405"/>
                </a:lnTo>
                <a:lnTo>
                  <a:pt x="650" y="384"/>
                </a:lnTo>
                <a:lnTo>
                  <a:pt x="631" y="366"/>
                </a:lnTo>
                <a:lnTo>
                  <a:pt x="631" y="366"/>
                </a:lnTo>
                <a:lnTo>
                  <a:pt x="593" y="332"/>
                </a:lnTo>
                <a:lnTo>
                  <a:pt x="576" y="317"/>
                </a:lnTo>
                <a:lnTo>
                  <a:pt x="561" y="307"/>
                </a:lnTo>
                <a:lnTo>
                  <a:pt x="561" y="307"/>
                </a:lnTo>
                <a:lnTo>
                  <a:pt x="548" y="301"/>
                </a:lnTo>
                <a:lnTo>
                  <a:pt x="537" y="298"/>
                </a:lnTo>
                <a:lnTo>
                  <a:pt x="524" y="296"/>
                </a:lnTo>
                <a:lnTo>
                  <a:pt x="524" y="263"/>
                </a:lnTo>
                <a:lnTo>
                  <a:pt x="524" y="263"/>
                </a:lnTo>
                <a:lnTo>
                  <a:pt x="548" y="244"/>
                </a:lnTo>
                <a:lnTo>
                  <a:pt x="567" y="229"/>
                </a:lnTo>
                <a:lnTo>
                  <a:pt x="574" y="221"/>
                </a:lnTo>
                <a:lnTo>
                  <a:pt x="577" y="216"/>
                </a:lnTo>
                <a:lnTo>
                  <a:pt x="577" y="216"/>
                </a:lnTo>
                <a:lnTo>
                  <a:pt x="582" y="200"/>
                </a:lnTo>
                <a:lnTo>
                  <a:pt x="585" y="177"/>
                </a:lnTo>
                <a:lnTo>
                  <a:pt x="588" y="158"/>
                </a:lnTo>
                <a:lnTo>
                  <a:pt x="588" y="147"/>
                </a:lnTo>
                <a:lnTo>
                  <a:pt x="588" y="147"/>
                </a:lnTo>
                <a:lnTo>
                  <a:pt x="590" y="140"/>
                </a:lnTo>
                <a:lnTo>
                  <a:pt x="593" y="130"/>
                </a:lnTo>
                <a:lnTo>
                  <a:pt x="598" y="119"/>
                </a:lnTo>
                <a:lnTo>
                  <a:pt x="598" y="114"/>
                </a:lnTo>
                <a:lnTo>
                  <a:pt x="598" y="108"/>
                </a:lnTo>
                <a:lnTo>
                  <a:pt x="598" y="108"/>
                </a:lnTo>
                <a:lnTo>
                  <a:pt x="598" y="87"/>
                </a:lnTo>
                <a:lnTo>
                  <a:pt x="597" y="78"/>
                </a:lnTo>
                <a:lnTo>
                  <a:pt x="593" y="70"/>
                </a:lnTo>
                <a:lnTo>
                  <a:pt x="593" y="70"/>
                </a:lnTo>
                <a:lnTo>
                  <a:pt x="580" y="51"/>
                </a:lnTo>
                <a:lnTo>
                  <a:pt x="572" y="39"/>
                </a:lnTo>
                <a:lnTo>
                  <a:pt x="566" y="33"/>
                </a:lnTo>
                <a:lnTo>
                  <a:pt x="566" y="33"/>
                </a:lnTo>
                <a:lnTo>
                  <a:pt x="548" y="22"/>
                </a:lnTo>
                <a:lnTo>
                  <a:pt x="537" y="15"/>
                </a:lnTo>
                <a:lnTo>
                  <a:pt x="529" y="12"/>
                </a:lnTo>
                <a:lnTo>
                  <a:pt x="529" y="12"/>
                </a:lnTo>
                <a:lnTo>
                  <a:pt x="501" y="10"/>
                </a:lnTo>
                <a:lnTo>
                  <a:pt x="470" y="7"/>
                </a:lnTo>
                <a:lnTo>
                  <a:pt x="470" y="7"/>
                </a:lnTo>
                <a:lnTo>
                  <a:pt x="439" y="2"/>
                </a:lnTo>
                <a:lnTo>
                  <a:pt x="425" y="0"/>
                </a:lnTo>
                <a:lnTo>
                  <a:pt x="417" y="0"/>
                </a:lnTo>
                <a:lnTo>
                  <a:pt x="417" y="0"/>
                </a:lnTo>
                <a:lnTo>
                  <a:pt x="409" y="4"/>
                </a:lnTo>
                <a:lnTo>
                  <a:pt x="397" y="5"/>
                </a:lnTo>
                <a:lnTo>
                  <a:pt x="384" y="9"/>
                </a:lnTo>
                <a:lnTo>
                  <a:pt x="381" y="10"/>
                </a:lnTo>
                <a:lnTo>
                  <a:pt x="379" y="12"/>
                </a:lnTo>
                <a:lnTo>
                  <a:pt x="379" y="12"/>
                </a:lnTo>
                <a:lnTo>
                  <a:pt x="376" y="22"/>
                </a:lnTo>
                <a:lnTo>
                  <a:pt x="373" y="33"/>
                </a:lnTo>
                <a:lnTo>
                  <a:pt x="373" y="33"/>
                </a:lnTo>
                <a:lnTo>
                  <a:pt x="373" y="38"/>
                </a:lnTo>
                <a:lnTo>
                  <a:pt x="373" y="43"/>
                </a:lnTo>
                <a:lnTo>
                  <a:pt x="374" y="46"/>
                </a:lnTo>
                <a:lnTo>
                  <a:pt x="373" y="49"/>
                </a:lnTo>
                <a:lnTo>
                  <a:pt x="373" y="49"/>
                </a:lnTo>
                <a:lnTo>
                  <a:pt x="371" y="54"/>
                </a:lnTo>
                <a:lnTo>
                  <a:pt x="370" y="61"/>
                </a:lnTo>
                <a:lnTo>
                  <a:pt x="366" y="69"/>
                </a:lnTo>
                <a:lnTo>
                  <a:pt x="363" y="77"/>
                </a:lnTo>
                <a:lnTo>
                  <a:pt x="363" y="77"/>
                </a:lnTo>
                <a:lnTo>
                  <a:pt x="360" y="82"/>
                </a:lnTo>
                <a:lnTo>
                  <a:pt x="358" y="90"/>
                </a:lnTo>
                <a:lnTo>
                  <a:pt x="358" y="96"/>
                </a:lnTo>
                <a:lnTo>
                  <a:pt x="357" y="103"/>
                </a:lnTo>
                <a:lnTo>
                  <a:pt x="357" y="103"/>
                </a:lnTo>
                <a:lnTo>
                  <a:pt x="355" y="111"/>
                </a:lnTo>
                <a:lnTo>
                  <a:pt x="355" y="119"/>
                </a:lnTo>
                <a:lnTo>
                  <a:pt x="353" y="125"/>
                </a:lnTo>
                <a:lnTo>
                  <a:pt x="352" y="130"/>
                </a:lnTo>
                <a:lnTo>
                  <a:pt x="352" y="130"/>
                </a:lnTo>
                <a:lnTo>
                  <a:pt x="345" y="134"/>
                </a:lnTo>
                <a:lnTo>
                  <a:pt x="336" y="140"/>
                </a:lnTo>
                <a:lnTo>
                  <a:pt x="336" y="1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D4D0B6E5-147C-4C32-AD67-8E92264A2FC3}"/>
              </a:ext>
            </a:extLst>
          </p:cNvPr>
          <p:cNvSpPr>
            <a:spLocks noEditPoints="1"/>
          </p:cNvSpPr>
          <p:nvPr/>
        </p:nvSpPr>
        <p:spPr bwMode="auto">
          <a:xfrm>
            <a:off x="7471620" y="3821502"/>
            <a:ext cx="1036482" cy="2522478"/>
          </a:xfrm>
          <a:custGeom>
            <a:avLst/>
            <a:gdLst>
              <a:gd name="T0" fmla="*/ 169 w 837"/>
              <a:gd name="T1" fmla="*/ 164 h 2037"/>
              <a:gd name="T2" fmla="*/ 163 w 837"/>
              <a:gd name="T3" fmla="*/ 208 h 2037"/>
              <a:gd name="T4" fmla="*/ 189 w 837"/>
              <a:gd name="T5" fmla="*/ 253 h 2037"/>
              <a:gd name="T6" fmla="*/ 226 w 837"/>
              <a:gd name="T7" fmla="*/ 420 h 2037"/>
              <a:gd name="T8" fmla="*/ 451 w 837"/>
              <a:gd name="T9" fmla="*/ 724 h 2037"/>
              <a:gd name="T10" fmla="*/ 368 w 837"/>
              <a:gd name="T11" fmla="*/ 1091 h 2037"/>
              <a:gd name="T12" fmla="*/ 331 w 837"/>
              <a:gd name="T13" fmla="*/ 1177 h 2037"/>
              <a:gd name="T14" fmla="*/ 287 w 837"/>
              <a:gd name="T15" fmla="*/ 1451 h 2037"/>
              <a:gd name="T16" fmla="*/ 250 w 837"/>
              <a:gd name="T17" fmla="*/ 1575 h 2037"/>
              <a:gd name="T18" fmla="*/ 176 w 837"/>
              <a:gd name="T19" fmla="*/ 1753 h 2037"/>
              <a:gd name="T20" fmla="*/ 176 w 837"/>
              <a:gd name="T21" fmla="*/ 1826 h 2037"/>
              <a:gd name="T22" fmla="*/ 143 w 837"/>
              <a:gd name="T23" fmla="*/ 1857 h 2037"/>
              <a:gd name="T24" fmla="*/ 49 w 837"/>
              <a:gd name="T25" fmla="*/ 1864 h 2037"/>
              <a:gd name="T26" fmla="*/ 0 w 837"/>
              <a:gd name="T27" fmla="*/ 1890 h 2037"/>
              <a:gd name="T28" fmla="*/ 85 w 837"/>
              <a:gd name="T29" fmla="*/ 1935 h 2037"/>
              <a:gd name="T30" fmla="*/ 255 w 837"/>
              <a:gd name="T31" fmla="*/ 1968 h 2037"/>
              <a:gd name="T32" fmla="*/ 284 w 837"/>
              <a:gd name="T33" fmla="*/ 1852 h 2037"/>
              <a:gd name="T34" fmla="*/ 308 w 837"/>
              <a:gd name="T35" fmla="*/ 1852 h 2037"/>
              <a:gd name="T36" fmla="*/ 344 w 837"/>
              <a:gd name="T37" fmla="*/ 1760 h 2037"/>
              <a:gd name="T38" fmla="*/ 435 w 837"/>
              <a:gd name="T39" fmla="*/ 1552 h 2037"/>
              <a:gd name="T40" fmla="*/ 550 w 837"/>
              <a:gd name="T41" fmla="*/ 1370 h 2037"/>
              <a:gd name="T42" fmla="*/ 610 w 837"/>
              <a:gd name="T43" fmla="*/ 1571 h 2037"/>
              <a:gd name="T44" fmla="*/ 634 w 837"/>
              <a:gd name="T45" fmla="*/ 1701 h 2037"/>
              <a:gd name="T46" fmla="*/ 680 w 837"/>
              <a:gd name="T47" fmla="*/ 1901 h 2037"/>
              <a:gd name="T48" fmla="*/ 655 w 837"/>
              <a:gd name="T49" fmla="*/ 1968 h 2037"/>
              <a:gd name="T50" fmla="*/ 589 w 837"/>
              <a:gd name="T51" fmla="*/ 1994 h 2037"/>
              <a:gd name="T52" fmla="*/ 617 w 837"/>
              <a:gd name="T53" fmla="*/ 2036 h 2037"/>
              <a:gd name="T54" fmla="*/ 795 w 837"/>
              <a:gd name="T55" fmla="*/ 2028 h 2037"/>
              <a:gd name="T56" fmla="*/ 800 w 837"/>
              <a:gd name="T57" fmla="*/ 1943 h 2037"/>
              <a:gd name="T58" fmla="*/ 809 w 837"/>
              <a:gd name="T59" fmla="*/ 1904 h 2037"/>
              <a:gd name="T60" fmla="*/ 785 w 837"/>
              <a:gd name="T61" fmla="*/ 1747 h 2037"/>
              <a:gd name="T62" fmla="*/ 754 w 837"/>
              <a:gd name="T63" fmla="*/ 1385 h 2037"/>
              <a:gd name="T64" fmla="*/ 806 w 837"/>
              <a:gd name="T65" fmla="*/ 1243 h 2037"/>
              <a:gd name="T66" fmla="*/ 834 w 837"/>
              <a:gd name="T67" fmla="*/ 1221 h 2037"/>
              <a:gd name="T68" fmla="*/ 779 w 837"/>
              <a:gd name="T69" fmla="*/ 998 h 2037"/>
              <a:gd name="T70" fmla="*/ 779 w 837"/>
              <a:gd name="T71" fmla="*/ 825 h 2037"/>
              <a:gd name="T72" fmla="*/ 826 w 837"/>
              <a:gd name="T73" fmla="*/ 609 h 2037"/>
              <a:gd name="T74" fmla="*/ 818 w 837"/>
              <a:gd name="T75" fmla="*/ 485 h 2037"/>
              <a:gd name="T76" fmla="*/ 805 w 837"/>
              <a:gd name="T77" fmla="*/ 417 h 2037"/>
              <a:gd name="T78" fmla="*/ 642 w 837"/>
              <a:gd name="T79" fmla="*/ 240 h 2037"/>
              <a:gd name="T80" fmla="*/ 625 w 837"/>
              <a:gd name="T81" fmla="*/ 175 h 2037"/>
              <a:gd name="T82" fmla="*/ 604 w 837"/>
              <a:gd name="T83" fmla="*/ 84 h 2037"/>
              <a:gd name="T84" fmla="*/ 584 w 837"/>
              <a:gd name="T85" fmla="*/ 19 h 2037"/>
              <a:gd name="T86" fmla="*/ 584 w 837"/>
              <a:gd name="T87" fmla="*/ 78 h 2037"/>
              <a:gd name="T88" fmla="*/ 557 w 837"/>
              <a:gd name="T89" fmla="*/ 229 h 2037"/>
              <a:gd name="T90" fmla="*/ 584 w 837"/>
              <a:gd name="T91" fmla="*/ 266 h 2037"/>
              <a:gd name="T92" fmla="*/ 584 w 837"/>
              <a:gd name="T93" fmla="*/ 292 h 2037"/>
              <a:gd name="T94" fmla="*/ 544 w 837"/>
              <a:gd name="T95" fmla="*/ 328 h 2037"/>
              <a:gd name="T96" fmla="*/ 497 w 837"/>
              <a:gd name="T97" fmla="*/ 380 h 2037"/>
              <a:gd name="T98" fmla="*/ 501 w 837"/>
              <a:gd name="T99" fmla="*/ 407 h 2037"/>
              <a:gd name="T100" fmla="*/ 506 w 837"/>
              <a:gd name="T101" fmla="*/ 459 h 2037"/>
              <a:gd name="T102" fmla="*/ 526 w 837"/>
              <a:gd name="T103" fmla="*/ 545 h 2037"/>
              <a:gd name="T104" fmla="*/ 545 w 837"/>
              <a:gd name="T105" fmla="*/ 576 h 2037"/>
              <a:gd name="T106" fmla="*/ 331 w 837"/>
              <a:gd name="T107" fmla="*/ 441 h 2037"/>
              <a:gd name="T108" fmla="*/ 268 w 837"/>
              <a:gd name="T109" fmla="*/ 269 h 2037"/>
              <a:gd name="T110" fmla="*/ 701 w 837"/>
              <a:gd name="T111" fmla="*/ 513 h 2037"/>
              <a:gd name="T112" fmla="*/ 720 w 837"/>
              <a:gd name="T113" fmla="*/ 552 h 2037"/>
              <a:gd name="T114" fmla="*/ 699 w 837"/>
              <a:gd name="T115" fmla="*/ 560 h 2037"/>
              <a:gd name="T116" fmla="*/ 693 w 837"/>
              <a:gd name="T117" fmla="*/ 476 h 20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37" h="2037">
                <a:moveTo>
                  <a:pt x="182" y="136"/>
                </a:moveTo>
                <a:lnTo>
                  <a:pt x="182" y="136"/>
                </a:lnTo>
                <a:lnTo>
                  <a:pt x="172" y="146"/>
                </a:lnTo>
                <a:lnTo>
                  <a:pt x="171" y="151"/>
                </a:lnTo>
                <a:lnTo>
                  <a:pt x="169" y="156"/>
                </a:lnTo>
                <a:lnTo>
                  <a:pt x="169" y="156"/>
                </a:lnTo>
                <a:lnTo>
                  <a:pt x="169" y="161"/>
                </a:lnTo>
                <a:lnTo>
                  <a:pt x="169" y="164"/>
                </a:lnTo>
                <a:lnTo>
                  <a:pt x="169" y="167"/>
                </a:lnTo>
                <a:lnTo>
                  <a:pt x="169" y="175"/>
                </a:lnTo>
                <a:lnTo>
                  <a:pt x="169" y="175"/>
                </a:lnTo>
                <a:lnTo>
                  <a:pt x="169" y="183"/>
                </a:lnTo>
                <a:lnTo>
                  <a:pt x="167" y="191"/>
                </a:lnTo>
                <a:lnTo>
                  <a:pt x="164" y="200"/>
                </a:lnTo>
                <a:lnTo>
                  <a:pt x="163" y="208"/>
                </a:lnTo>
                <a:lnTo>
                  <a:pt x="163" y="208"/>
                </a:lnTo>
                <a:lnTo>
                  <a:pt x="163" y="216"/>
                </a:lnTo>
                <a:lnTo>
                  <a:pt x="163" y="222"/>
                </a:lnTo>
                <a:lnTo>
                  <a:pt x="166" y="227"/>
                </a:lnTo>
                <a:lnTo>
                  <a:pt x="169" y="234"/>
                </a:lnTo>
                <a:lnTo>
                  <a:pt x="169" y="234"/>
                </a:lnTo>
                <a:lnTo>
                  <a:pt x="182" y="247"/>
                </a:lnTo>
                <a:lnTo>
                  <a:pt x="189" y="253"/>
                </a:lnTo>
                <a:lnTo>
                  <a:pt x="189" y="253"/>
                </a:lnTo>
                <a:lnTo>
                  <a:pt x="208" y="286"/>
                </a:lnTo>
                <a:lnTo>
                  <a:pt x="208" y="286"/>
                </a:lnTo>
                <a:lnTo>
                  <a:pt x="213" y="300"/>
                </a:lnTo>
                <a:lnTo>
                  <a:pt x="213" y="300"/>
                </a:lnTo>
                <a:lnTo>
                  <a:pt x="205" y="313"/>
                </a:lnTo>
                <a:lnTo>
                  <a:pt x="201" y="318"/>
                </a:lnTo>
                <a:lnTo>
                  <a:pt x="201" y="318"/>
                </a:lnTo>
                <a:lnTo>
                  <a:pt x="226" y="420"/>
                </a:lnTo>
                <a:lnTo>
                  <a:pt x="244" y="495"/>
                </a:lnTo>
                <a:lnTo>
                  <a:pt x="253" y="532"/>
                </a:lnTo>
                <a:lnTo>
                  <a:pt x="253" y="532"/>
                </a:lnTo>
                <a:lnTo>
                  <a:pt x="261" y="542"/>
                </a:lnTo>
                <a:lnTo>
                  <a:pt x="281" y="560"/>
                </a:lnTo>
                <a:lnTo>
                  <a:pt x="338" y="617"/>
                </a:lnTo>
                <a:lnTo>
                  <a:pt x="451" y="724"/>
                </a:lnTo>
                <a:lnTo>
                  <a:pt x="451" y="724"/>
                </a:lnTo>
                <a:lnTo>
                  <a:pt x="435" y="907"/>
                </a:lnTo>
                <a:lnTo>
                  <a:pt x="427" y="987"/>
                </a:lnTo>
                <a:lnTo>
                  <a:pt x="424" y="1010"/>
                </a:lnTo>
                <a:lnTo>
                  <a:pt x="422" y="1019"/>
                </a:lnTo>
                <a:lnTo>
                  <a:pt x="422" y="1019"/>
                </a:lnTo>
                <a:lnTo>
                  <a:pt x="415" y="1026"/>
                </a:lnTo>
                <a:lnTo>
                  <a:pt x="404" y="1042"/>
                </a:lnTo>
                <a:lnTo>
                  <a:pt x="368" y="1091"/>
                </a:lnTo>
                <a:lnTo>
                  <a:pt x="351" y="1118"/>
                </a:lnTo>
                <a:lnTo>
                  <a:pt x="334" y="1143"/>
                </a:lnTo>
                <a:lnTo>
                  <a:pt x="325" y="1161"/>
                </a:lnTo>
                <a:lnTo>
                  <a:pt x="323" y="1167"/>
                </a:lnTo>
                <a:lnTo>
                  <a:pt x="323" y="1170"/>
                </a:lnTo>
                <a:lnTo>
                  <a:pt x="323" y="1170"/>
                </a:lnTo>
                <a:lnTo>
                  <a:pt x="326" y="1174"/>
                </a:lnTo>
                <a:lnTo>
                  <a:pt x="331" y="1177"/>
                </a:lnTo>
                <a:lnTo>
                  <a:pt x="344" y="1182"/>
                </a:lnTo>
                <a:lnTo>
                  <a:pt x="364" y="1187"/>
                </a:lnTo>
                <a:lnTo>
                  <a:pt x="388" y="1188"/>
                </a:lnTo>
                <a:lnTo>
                  <a:pt x="393" y="1188"/>
                </a:lnTo>
                <a:lnTo>
                  <a:pt x="393" y="1188"/>
                </a:lnTo>
                <a:lnTo>
                  <a:pt x="365" y="1253"/>
                </a:lnTo>
                <a:lnTo>
                  <a:pt x="325" y="1355"/>
                </a:lnTo>
                <a:lnTo>
                  <a:pt x="287" y="1451"/>
                </a:lnTo>
                <a:lnTo>
                  <a:pt x="276" y="1484"/>
                </a:lnTo>
                <a:lnTo>
                  <a:pt x="273" y="1495"/>
                </a:lnTo>
                <a:lnTo>
                  <a:pt x="273" y="1500"/>
                </a:lnTo>
                <a:lnTo>
                  <a:pt x="273" y="1500"/>
                </a:lnTo>
                <a:lnTo>
                  <a:pt x="273" y="1505"/>
                </a:lnTo>
                <a:lnTo>
                  <a:pt x="271" y="1511"/>
                </a:lnTo>
                <a:lnTo>
                  <a:pt x="266" y="1528"/>
                </a:lnTo>
                <a:lnTo>
                  <a:pt x="250" y="1575"/>
                </a:lnTo>
                <a:lnTo>
                  <a:pt x="231" y="1622"/>
                </a:lnTo>
                <a:lnTo>
                  <a:pt x="224" y="1640"/>
                </a:lnTo>
                <a:lnTo>
                  <a:pt x="221" y="1649"/>
                </a:lnTo>
                <a:lnTo>
                  <a:pt x="221" y="1649"/>
                </a:lnTo>
                <a:lnTo>
                  <a:pt x="219" y="1657"/>
                </a:lnTo>
                <a:lnTo>
                  <a:pt x="214" y="1670"/>
                </a:lnTo>
                <a:lnTo>
                  <a:pt x="200" y="1703"/>
                </a:lnTo>
                <a:lnTo>
                  <a:pt x="176" y="1753"/>
                </a:lnTo>
                <a:lnTo>
                  <a:pt x="176" y="1753"/>
                </a:lnTo>
                <a:lnTo>
                  <a:pt x="161" y="1778"/>
                </a:lnTo>
                <a:lnTo>
                  <a:pt x="145" y="1807"/>
                </a:lnTo>
                <a:lnTo>
                  <a:pt x="145" y="1807"/>
                </a:lnTo>
                <a:lnTo>
                  <a:pt x="159" y="1813"/>
                </a:lnTo>
                <a:lnTo>
                  <a:pt x="169" y="1820"/>
                </a:lnTo>
                <a:lnTo>
                  <a:pt x="174" y="1825"/>
                </a:lnTo>
                <a:lnTo>
                  <a:pt x="176" y="1826"/>
                </a:lnTo>
                <a:lnTo>
                  <a:pt x="176" y="1826"/>
                </a:lnTo>
                <a:lnTo>
                  <a:pt x="172" y="1834"/>
                </a:lnTo>
                <a:lnTo>
                  <a:pt x="169" y="1839"/>
                </a:lnTo>
                <a:lnTo>
                  <a:pt x="169" y="1844"/>
                </a:lnTo>
                <a:lnTo>
                  <a:pt x="169" y="1844"/>
                </a:lnTo>
                <a:lnTo>
                  <a:pt x="167" y="1846"/>
                </a:lnTo>
                <a:lnTo>
                  <a:pt x="161" y="1849"/>
                </a:lnTo>
                <a:lnTo>
                  <a:pt x="143" y="1857"/>
                </a:lnTo>
                <a:lnTo>
                  <a:pt x="111" y="1870"/>
                </a:lnTo>
                <a:lnTo>
                  <a:pt x="111" y="1870"/>
                </a:lnTo>
                <a:lnTo>
                  <a:pt x="103" y="1870"/>
                </a:lnTo>
                <a:lnTo>
                  <a:pt x="91" y="1869"/>
                </a:lnTo>
                <a:lnTo>
                  <a:pt x="77" y="1865"/>
                </a:lnTo>
                <a:lnTo>
                  <a:pt x="59" y="1864"/>
                </a:lnTo>
                <a:lnTo>
                  <a:pt x="59" y="1864"/>
                </a:lnTo>
                <a:lnTo>
                  <a:pt x="49" y="1864"/>
                </a:lnTo>
                <a:lnTo>
                  <a:pt x="39" y="1865"/>
                </a:lnTo>
                <a:lnTo>
                  <a:pt x="30" y="1867"/>
                </a:lnTo>
                <a:lnTo>
                  <a:pt x="20" y="1872"/>
                </a:lnTo>
                <a:lnTo>
                  <a:pt x="13" y="1875"/>
                </a:lnTo>
                <a:lnTo>
                  <a:pt x="7" y="1880"/>
                </a:lnTo>
                <a:lnTo>
                  <a:pt x="2" y="1885"/>
                </a:lnTo>
                <a:lnTo>
                  <a:pt x="0" y="1890"/>
                </a:lnTo>
                <a:lnTo>
                  <a:pt x="0" y="1890"/>
                </a:lnTo>
                <a:lnTo>
                  <a:pt x="0" y="1893"/>
                </a:lnTo>
                <a:lnTo>
                  <a:pt x="2" y="1894"/>
                </a:lnTo>
                <a:lnTo>
                  <a:pt x="10" y="1901"/>
                </a:lnTo>
                <a:lnTo>
                  <a:pt x="22" y="1909"/>
                </a:lnTo>
                <a:lnTo>
                  <a:pt x="35" y="1916"/>
                </a:lnTo>
                <a:lnTo>
                  <a:pt x="64" y="1929"/>
                </a:lnTo>
                <a:lnTo>
                  <a:pt x="85" y="1935"/>
                </a:lnTo>
                <a:lnTo>
                  <a:pt x="85" y="1935"/>
                </a:lnTo>
                <a:lnTo>
                  <a:pt x="130" y="1942"/>
                </a:lnTo>
                <a:lnTo>
                  <a:pt x="154" y="1945"/>
                </a:lnTo>
                <a:lnTo>
                  <a:pt x="169" y="1948"/>
                </a:lnTo>
                <a:lnTo>
                  <a:pt x="169" y="1948"/>
                </a:lnTo>
                <a:lnTo>
                  <a:pt x="211" y="1958"/>
                </a:lnTo>
                <a:lnTo>
                  <a:pt x="253" y="1968"/>
                </a:lnTo>
                <a:lnTo>
                  <a:pt x="253" y="1968"/>
                </a:lnTo>
                <a:lnTo>
                  <a:pt x="255" y="1968"/>
                </a:lnTo>
                <a:lnTo>
                  <a:pt x="257" y="1966"/>
                </a:lnTo>
                <a:lnTo>
                  <a:pt x="261" y="1958"/>
                </a:lnTo>
                <a:lnTo>
                  <a:pt x="265" y="1948"/>
                </a:lnTo>
                <a:lnTo>
                  <a:pt x="268" y="1933"/>
                </a:lnTo>
                <a:lnTo>
                  <a:pt x="274" y="1904"/>
                </a:lnTo>
                <a:lnTo>
                  <a:pt x="279" y="1877"/>
                </a:lnTo>
                <a:lnTo>
                  <a:pt x="279" y="1877"/>
                </a:lnTo>
                <a:lnTo>
                  <a:pt x="284" y="1852"/>
                </a:lnTo>
                <a:lnTo>
                  <a:pt x="284" y="1846"/>
                </a:lnTo>
                <a:lnTo>
                  <a:pt x="286" y="1844"/>
                </a:lnTo>
                <a:lnTo>
                  <a:pt x="286" y="1844"/>
                </a:lnTo>
                <a:lnTo>
                  <a:pt x="287" y="1844"/>
                </a:lnTo>
                <a:lnTo>
                  <a:pt x="289" y="1844"/>
                </a:lnTo>
                <a:lnTo>
                  <a:pt x="297" y="1847"/>
                </a:lnTo>
                <a:lnTo>
                  <a:pt x="305" y="1852"/>
                </a:lnTo>
                <a:lnTo>
                  <a:pt x="308" y="1852"/>
                </a:lnTo>
                <a:lnTo>
                  <a:pt x="312" y="1851"/>
                </a:lnTo>
                <a:lnTo>
                  <a:pt x="312" y="1851"/>
                </a:lnTo>
                <a:lnTo>
                  <a:pt x="315" y="1847"/>
                </a:lnTo>
                <a:lnTo>
                  <a:pt x="318" y="1839"/>
                </a:lnTo>
                <a:lnTo>
                  <a:pt x="326" y="1813"/>
                </a:lnTo>
                <a:lnTo>
                  <a:pt x="334" y="1784"/>
                </a:lnTo>
                <a:lnTo>
                  <a:pt x="339" y="1771"/>
                </a:lnTo>
                <a:lnTo>
                  <a:pt x="344" y="1760"/>
                </a:lnTo>
                <a:lnTo>
                  <a:pt x="344" y="1760"/>
                </a:lnTo>
                <a:lnTo>
                  <a:pt x="349" y="1748"/>
                </a:lnTo>
                <a:lnTo>
                  <a:pt x="356" y="1732"/>
                </a:lnTo>
                <a:lnTo>
                  <a:pt x="368" y="1695"/>
                </a:lnTo>
                <a:lnTo>
                  <a:pt x="380" y="1661"/>
                </a:lnTo>
                <a:lnTo>
                  <a:pt x="390" y="1636"/>
                </a:lnTo>
                <a:lnTo>
                  <a:pt x="390" y="1636"/>
                </a:lnTo>
                <a:lnTo>
                  <a:pt x="435" y="1552"/>
                </a:lnTo>
                <a:lnTo>
                  <a:pt x="464" y="1500"/>
                </a:lnTo>
                <a:lnTo>
                  <a:pt x="480" y="1468"/>
                </a:lnTo>
                <a:lnTo>
                  <a:pt x="480" y="1468"/>
                </a:lnTo>
                <a:lnTo>
                  <a:pt x="493" y="1443"/>
                </a:lnTo>
                <a:lnTo>
                  <a:pt x="516" y="1411"/>
                </a:lnTo>
                <a:lnTo>
                  <a:pt x="537" y="1381"/>
                </a:lnTo>
                <a:lnTo>
                  <a:pt x="547" y="1373"/>
                </a:lnTo>
                <a:lnTo>
                  <a:pt x="550" y="1370"/>
                </a:lnTo>
                <a:lnTo>
                  <a:pt x="552" y="1370"/>
                </a:lnTo>
                <a:lnTo>
                  <a:pt x="552" y="1370"/>
                </a:lnTo>
                <a:lnTo>
                  <a:pt x="553" y="1373"/>
                </a:lnTo>
                <a:lnTo>
                  <a:pt x="557" y="1380"/>
                </a:lnTo>
                <a:lnTo>
                  <a:pt x="565" y="1403"/>
                </a:lnTo>
                <a:lnTo>
                  <a:pt x="584" y="1471"/>
                </a:lnTo>
                <a:lnTo>
                  <a:pt x="600" y="1539"/>
                </a:lnTo>
                <a:lnTo>
                  <a:pt x="610" y="1571"/>
                </a:lnTo>
                <a:lnTo>
                  <a:pt x="610" y="1571"/>
                </a:lnTo>
                <a:lnTo>
                  <a:pt x="613" y="1584"/>
                </a:lnTo>
                <a:lnTo>
                  <a:pt x="618" y="1610"/>
                </a:lnTo>
                <a:lnTo>
                  <a:pt x="623" y="1640"/>
                </a:lnTo>
                <a:lnTo>
                  <a:pt x="628" y="1659"/>
                </a:lnTo>
                <a:lnTo>
                  <a:pt x="628" y="1659"/>
                </a:lnTo>
                <a:lnTo>
                  <a:pt x="631" y="1674"/>
                </a:lnTo>
                <a:lnTo>
                  <a:pt x="634" y="1701"/>
                </a:lnTo>
                <a:lnTo>
                  <a:pt x="642" y="1779"/>
                </a:lnTo>
                <a:lnTo>
                  <a:pt x="655" y="1894"/>
                </a:lnTo>
                <a:lnTo>
                  <a:pt x="655" y="1894"/>
                </a:lnTo>
                <a:lnTo>
                  <a:pt x="657" y="1898"/>
                </a:lnTo>
                <a:lnTo>
                  <a:pt x="659" y="1899"/>
                </a:lnTo>
                <a:lnTo>
                  <a:pt x="668" y="1901"/>
                </a:lnTo>
                <a:lnTo>
                  <a:pt x="677" y="1901"/>
                </a:lnTo>
                <a:lnTo>
                  <a:pt x="680" y="1901"/>
                </a:lnTo>
                <a:lnTo>
                  <a:pt x="681" y="1903"/>
                </a:lnTo>
                <a:lnTo>
                  <a:pt x="681" y="1903"/>
                </a:lnTo>
                <a:lnTo>
                  <a:pt x="681" y="1906"/>
                </a:lnTo>
                <a:lnTo>
                  <a:pt x="680" y="1914"/>
                </a:lnTo>
                <a:lnTo>
                  <a:pt x="673" y="1932"/>
                </a:lnTo>
                <a:lnTo>
                  <a:pt x="664" y="1953"/>
                </a:lnTo>
                <a:lnTo>
                  <a:pt x="655" y="1968"/>
                </a:lnTo>
                <a:lnTo>
                  <a:pt x="655" y="1968"/>
                </a:lnTo>
                <a:lnTo>
                  <a:pt x="649" y="1974"/>
                </a:lnTo>
                <a:lnTo>
                  <a:pt x="641" y="1977"/>
                </a:lnTo>
                <a:lnTo>
                  <a:pt x="631" y="1979"/>
                </a:lnTo>
                <a:lnTo>
                  <a:pt x="617" y="1981"/>
                </a:lnTo>
                <a:lnTo>
                  <a:pt x="617" y="1981"/>
                </a:lnTo>
                <a:lnTo>
                  <a:pt x="608" y="1982"/>
                </a:lnTo>
                <a:lnTo>
                  <a:pt x="602" y="1985"/>
                </a:lnTo>
                <a:lnTo>
                  <a:pt x="589" y="1994"/>
                </a:lnTo>
                <a:lnTo>
                  <a:pt x="581" y="2002"/>
                </a:lnTo>
                <a:lnTo>
                  <a:pt x="578" y="2007"/>
                </a:lnTo>
                <a:lnTo>
                  <a:pt x="578" y="2007"/>
                </a:lnTo>
                <a:lnTo>
                  <a:pt x="581" y="2019"/>
                </a:lnTo>
                <a:lnTo>
                  <a:pt x="584" y="2032"/>
                </a:lnTo>
                <a:lnTo>
                  <a:pt x="584" y="2032"/>
                </a:lnTo>
                <a:lnTo>
                  <a:pt x="594" y="2034"/>
                </a:lnTo>
                <a:lnTo>
                  <a:pt x="617" y="2036"/>
                </a:lnTo>
                <a:lnTo>
                  <a:pt x="685" y="2037"/>
                </a:lnTo>
                <a:lnTo>
                  <a:pt x="754" y="2036"/>
                </a:lnTo>
                <a:lnTo>
                  <a:pt x="779" y="2034"/>
                </a:lnTo>
                <a:lnTo>
                  <a:pt x="787" y="2034"/>
                </a:lnTo>
                <a:lnTo>
                  <a:pt x="792" y="2032"/>
                </a:lnTo>
                <a:lnTo>
                  <a:pt x="792" y="2032"/>
                </a:lnTo>
                <a:lnTo>
                  <a:pt x="793" y="2031"/>
                </a:lnTo>
                <a:lnTo>
                  <a:pt x="795" y="2028"/>
                </a:lnTo>
                <a:lnTo>
                  <a:pt x="796" y="2019"/>
                </a:lnTo>
                <a:lnTo>
                  <a:pt x="798" y="1997"/>
                </a:lnTo>
                <a:lnTo>
                  <a:pt x="796" y="1972"/>
                </a:lnTo>
                <a:lnTo>
                  <a:pt x="796" y="1963"/>
                </a:lnTo>
                <a:lnTo>
                  <a:pt x="798" y="1955"/>
                </a:lnTo>
                <a:lnTo>
                  <a:pt x="798" y="1955"/>
                </a:lnTo>
                <a:lnTo>
                  <a:pt x="800" y="1948"/>
                </a:lnTo>
                <a:lnTo>
                  <a:pt x="800" y="1943"/>
                </a:lnTo>
                <a:lnTo>
                  <a:pt x="798" y="1932"/>
                </a:lnTo>
                <a:lnTo>
                  <a:pt x="792" y="1916"/>
                </a:lnTo>
                <a:lnTo>
                  <a:pt x="792" y="1916"/>
                </a:lnTo>
                <a:lnTo>
                  <a:pt x="792" y="1912"/>
                </a:lnTo>
                <a:lnTo>
                  <a:pt x="793" y="1911"/>
                </a:lnTo>
                <a:lnTo>
                  <a:pt x="800" y="1907"/>
                </a:lnTo>
                <a:lnTo>
                  <a:pt x="808" y="1906"/>
                </a:lnTo>
                <a:lnTo>
                  <a:pt x="809" y="1904"/>
                </a:lnTo>
                <a:lnTo>
                  <a:pt x="811" y="1901"/>
                </a:lnTo>
                <a:lnTo>
                  <a:pt x="811" y="1901"/>
                </a:lnTo>
                <a:lnTo>
                  <a:pt x="806" y="1880"/>
                </a:lnTo>
                <a:lnTo>
                  <a:pt x="798" y="1838"/>
                </a:lnTo>
                <a:lnTo>
                  <a:pt x="788" y="1789"/>
                </a:lnTo>
                <a:lnTo>
                  <a:pt x="785" y="1766"/>
                </a:lnTo>
                <a:lnTo>
                  <a:pt x="785" y="1747"/>
                </a:lnTo>
                <a:lnTo>
                  <a:pt x="785" y="1747"/>
                </a:lnTo>
                <a:lnTo>
                  <a:pt x="784" y="1724"/>
                </a:lnTo>
                <a:lnTo>
                  <a:pt x="780" y="1693"/>
                </a:lnTo>
                <a:lnTo>
                  <a:pt x="769" y="1618"/>
                </a:lnTo>
                <a:lnTo>
                  <a:pt x="758" y="1547"/>
                </a:lnTo>
                <a:lnTo>
                  <a:pt x="754" y="1518"/>
                </a:lnTo>
                <a:lnTo>
                  <a:pt x="753" y="1500"/>
                </a:lnTo>
                <a:lnTo>
                  <a:pt x="753" y="1500"/>
                </a:lnTo>
                <a:lnTo>
                  <a:pt x="754" y="1385"/>
                </a:lnTo>
                <a:lnTo>
                  <a:pt x="759" y="1230"/>
                </a:lnTo>
                <a:lnTo>
                  <a:pt x="759" y="1230"/>
                </a:lnTo>
                <a:lnTo>
                  <a:pt x="766" y="1234"/>
                </a:lnTo>
                <a:lnTo>
                  <a:pt x="766" y="1234"/>
                </a:lnTo>
                <a:lnTo>
                  <a:pt x="772" y="1237"/>
                </a:lnTo>
                <a:lnTo>
                  <a:pt x="782" y="1240"/>
                </a:lnTo>
                <a:lnTo>
                  <a:pt x="793" y="1242"/>
                </a:lnTo>
                <a:lnTo>
                  <a:pt x="806" y="1243"/>
                </a:lnTo>
                <a:lnTo>
                  <a:pt x="818" y="1245"/>
                </a:lnTo>
                <a:lnTo>
                  <a:pt x="829" y="1243"/>
                </a:lnTo>
                <a:lnTo>
                  <a:pt x="832" y="1242"/>
                </a:lnTo>
                <a:lnTo>
                  <a:pt x="835" y="1240"/>
                </a:lnTo>
                <a:lnTo>
                  <a:pt x="837" y="1237"/>
                </a:lnTo>
                <a:lnTo>
                  <a:pt x="837" y="1232"/>
                </a:lnTo>
                <a:lnTo>
                  <a:pt x="837" y="1232"/>
                </a:lnTo>
                <a:lnTo>
                  <a:pt x="834" y="1221"/>
                </a:lnTo>
                <a:lnTo>
                  <a:pt x="827" y="1201"/>
                </a:lnTo>
                <a:lnTo>
                  <a:pt x="808" y="1154"/>
                </a:lnTo>
                <a:lnTo>
                  <a:pt x="787" y="1107"/>
                </a:lnTo>
                <a:lnTo>
                  <a:pt x="780" y="1089"/>
                </a:lnTo>
                <a:lnTo>
                  <a:pt x="777" y="1078"/>
                </a:lnTo>
                <a:lnTo>
                  <a:pt x="777" y="1078"/>
                </a:lnTo>
                <a:lnTo>
                  <a:pt x="777" y="1047"/>
                </a:lnTo>
                <a:lnTo>
                  <a:pt x="779" y="998"/>
                </a:lnTo>
                <a:lnTo>
                  <a:pt x="780" y="951"/>
                </a:lnTo>
                <a:lnTo>
                  <a:pt x="779" y="933"/>
                </a:lnTo>
                <a:lnTo>
                  <a:pt x="779" y="922"/>
                </a:lnTo>
                <a:lnTo>
                  <a:pt x="779" y="922"/>
                </a:lnTo>
                <a:lnTo>
                  <a:pt x="777" y="893"/>
                </a:lnTo>
                <a:lnTo>
                  <a:pt x="775" y="834"/>
                </a:lnTo>
                <a:lnTo>
                  <a:pt x="775" y="834"/>
                </a:lnTo>
                <a:lnTo>
                  <a:pt x="779" y="825"/>
                </a:lnTo>
                <a:lnTo>
                  <a:pt x="779" y="825"/>
                </a:lnTo>
                <a:lnTo>
                  <a:pt x="785" y="805"/>
                </a:lnTo>
                <a:lnTo>
                  <a:pt x="793" y="779"/>
                </a:lnTo>
                <a:lnTo>
                  <a:pt x="806" y="716"/>
                </a:lnTo>
                <a:lnTo>
                  <a:pt x="818" y="657"/>
                </a:lnTo>
                <a:lnTo>
                  <a:pt x="824" y="623"/>
                </a:lnTo>
                <a:lnTo>
                  <a:pt x="824" y="623"/>
                </a:lnTo>
                <a:lnTo>
                  <a:pt x="826" y="609"/>
                </a:lnTo>
                <a:lnTo>
                  <a:pt x="826" y="594"/>
                </a:lnTo>
                <a:lnTo>
                  <a:pt x="824" y="581"/>
                </a:lnTo>
                <a:lnTo>
                  <a:pt x="824" y="565"/>
                </a:lnTo>
                <a:lnTo>
                  <a:pt x="824" y="565"/>
                </a:lnTo>
                <a:lnTo>
                  <a:pt x="822" y="526"/>
                </a:lnTo>
                <a:lnTo>
                  <a:pt x="821" y="506"/>
                </a:lnTo>
                <a:lnTo>
                  <a:pt x="818" y="487"/>
                </a:lnTo>
                <a:lnTo>
                  <a:pt x="818" y="485"/>
                </a:lnTo>
                <a:lnTo>
                  <a:pt x="818" y="485"/>
                </a:lnTo>
                <a:lnTo>
                  <a:pt x="818" y="480"/>
                </a:lnTo>
                <a:lnTo>
                  <a:pt x="818" y="480"/>
                </a:lnTo>
                <a:lnTo>
                  <a:pt x="818" y="464"/>
                </a:lnTo>
                <a:lnTo>
                  <a:pt x="814" y="445"/>
                </a:lnTo>
                <a:lnTo>
                  <a:pt x="813" y="435"/>
                </a:lnTo>
                <a:lnTo>
                  <a:pt x="809" y="425"/>
                </a:lnTo>
                <a:lnTo>
                  <a:pt x="805" y="417"/>
                </a:lnTo>
                <a:lnTo>
                  <a:pt x="798" y="409"/>
                </a:lnTo>
                <a:lnTo>
                  <a:pt x="798" y="409"/>
                </a:lnTo>
                <a:lnTo>
                  <a:pt x="767" y="375"/>
                </a:lnTo>
                <a:lnTo>
                  <a:pt x="717" y="316"/>
                </a:lnTo>
                <a:lnTo>
                  <a:pt x="668" y="263"/>
                </a:lnTo>
                <a:lnTo>
                  <a:pt x="651" y="245"/>
                </a:lnTo>
                <a:lnTo>
                  <a:pt x="646" y="242"/>
                </a:lnTo>
                <a:lnTo>
                  <a:pt x="642" y="240"/>
                </a:lnTo>
                <a:lnTo>
                  <a:pt x="642" y="240"/>
                </a:lnTo>
                <a:lnTo>
                  <a:pt x="634" y="245"/>
                </a:lnTo>
                <a:lnTo>
                  <a:pt x="634" y="245"/>
                </a:lnTo>
                <a:lnTo>
                  <a:pt x="629" y="240"/>
                </a:lnTo>
                <a:lnTo>
                  <a:pt x="629" y="240"/>
                </a:lnTo>
                <a:lnTo>
                  <a:pt x="628" y="209"/>
                </a:lnTo>
                <a:lnTo>
                  <a:pt x="626" y="185"/>
                </a:lnTo>
                <a:lnTo>
                  <a:pt x="625" y="175"/>
                </a:lnTo>
                <a:lnTo>
                  <a:pt x="623" y="169"/>
                </a:lnTo>
                <a:lnTo>
                  <a:pt x="623" y="169"/>
                </a:lnTo>
                <a:lnTo>
                  <a:pt x="618" y="153"/>
                </a:lnTo>
                <a:lnTo>
                  <a:pt x="610" y="125"/>
                </a:lnTo>
                <a:lnTo>
                  <a:pt x="605" y="99"/>
                </a:lnTo>
                <a:lnTo>
                  <a:pt x="604" y="89"/>
                </a:lnTo>
                <a:lnTo>
                  <a:pt x="604" y="84"/>
                </a:lnTo>
                <a:lnTo>
                  <a:pt x="604" y="84"/>
                </a:lnTo>
                <a:lnTo>
                  <a:pt x="604" y="81"/>
                </a:lnTo>
                <a:lnTo>
                  <a:pt x="604" y="78"/>
                </a:lnTo>
                <a:lnTo>
                  <a:pt x="599" y="68"/>
                </a:lnTo>
                <a:lnTo>
                  <a:pt x="595" y="63"/>
                </a:lnTo>
                <a:lnTo>
                  <a:pt x="592" y="60"/>
                </a:lnTo>
                <a:lnTo>
                  <a:pt x="587" y="58"/>
                </a:lnTo>
                <a:lnTo>
                  <a:pt x="584" y="58"/>
                </a:lnTo>
                <a:lnTo>
                  <a:pt x="584" y="19"/>
                </a:lnTo>
                <a:lnTo>
                  <a:pt x="558" y="0"/>
                </a:lnTo>
                <a:lnTo>
                  <a:pt x="182" y="0"/>
                </a:lnTo>
                <a:lnTo>
                  <a:pt x="182" y="136"/>
                </a:lnTo>
                <a:close/>
                <a:moveTo>
                  <a:pt x="584" y="78"/>
                </a:moveTo>
                <a:lnTo>
                  <a:pt x="584" y="78"/>
                </a:lnTo>
                <a:lnTo>
                  <a:pt x="584" y="83"/>
                </a:lnTo>
                <a:lnTo>
                  <a:pt x="584" y="91"/>
                </a:lnTo>
                <a:lnTo>
                  <a:pt x="584" y="78"/>
                </a:lnTo>
                <a:close/>
                <a:moveTo>
                  <a:pt x="555" y="208"/>
                </a:moveTo>
                <a:lnTo>
                  <a:pt x="552" y="214"/>
                </a:lnTo>
                <a:lnTo>
                  <a:pt x="552" y="214"/>
                </a:lnTo>
                <a:lnTo>
                  <a:pt x="550" y="222"/>
                </a:lnTo>
                <a:lnTo>
                  <a:pt x="550" y="224"/>
                </a:lnTo>
                <a:lnTo>
                  <a:pt x="552" y="226"/>
                </a:lnTo>
                <a:lnTo>
                  <a:pt x="555" y="227"/>
                </a:lnTo>
                <a:lnTo>
                  <a:pt x="557" y="229"/>
                </a:lnTo>
                <a:lnTo>
                  <a:pt x="558" y="234"/>
                </a:lnTo>
                <a:lnTo>
                  <a:pt x="558" y="234"/>
                </a:lnTo>
                <a:lnTo>
                  <a:pt x="560" y="239"/>
                </a:lnTo>
                <a:lnTo>
                  <a:pt x="563" y="243"/>
                </a:lnTo>
                <a:lnTo>
                  <a:pt x="573" y="253"/>
                </a:lnTo>
                <a:lnTo>
                  <a:pt x="581" y="261"/>
                </a:lnTo>
                <a:lnTo>
                  <a:pt x="582" y="265"/>
                </a:lnTo>
                <a:lnTo>
                  <a:pt x="584" y="266"/>
                </a:lnTo>
                <a:lnTo>
                  <a:pt x="584" y="266"/>
                </a:lnTo>
                <a:lnTo>
                  <a:pt x="586" y="271"/>
                </a:lnTo>
                <a:lnTo>
                  <a:pt x="591" y="279"/>
                </a:lnTo>
                <a:lnTo>
                  <a:pt x="591" y="279"/>
                </a:lnTo>
                <a:lnTo>
                  <a:pt x="591" y="279"/>
                </a:lnTo>
                <a:lnTo>
                  <a:pt x="587" y="282"/>
                </a:lnTo>
                <a:lnTo>
                  <a:pt x="586" y="286"/>
                </a:lnTo>
                <a:lnTo>
                  <a:pt x="584" y="292"/>
                </a:lnTo>
                <a:lnTo>
                  <a:pt x="584" y="292"/>
                </a:lnTo>
                <a:lnTo>
                  <a:pt x="589" y="302"/>
                </a:lnTo>
                <a:lnTo>
                  <a:pt x="602" y="325"/>
                </a:lnTo>
                <a:lnTo>
                  <a:pt x="602" y="325"/>
                </a:lnTo>
                <a:lnTo>
                  <a:pt x="558" y="325"/>
                </a:lnTo>
                <a:lnTo>
                  <a:pt x="558" y="325"/>
                </a:lnTo>
                <a:lnTo>
                  <a:pt x="550" y="326"/>
                </a:lnTo>
                <a:lnTo>
                  <a:pt x="544" y="328"/>
                </a:lnTo>
                <a:lnTo>
                  <a:pt x="537" y="331"/>
                </a:lnTo>
                <a:lnTo>
                  <a:pt x="532" y="334"/>
                </a:lnTo>
                <a:lnTo>
                  <a:pt x="524" y="342"/>
                </a:lnTo>
                <a:lnTo>
                  <a:pt x="519" y="351"/>
                </a:lnTo>
                <a:lnTo>
                  <a:pt x="519" y="351"/>
                </a:lnTo>
                <a:lnTo>
                  <a:pt x="514" y="359"/>
                </a:lnTo>
                <a:lnTo>
                  <a:pt x="506" y="368"/>
                </a:lnTo>
                <a:lnTo>
                  <a:pt x="497" y="380"/>
                </a:lnTo>
                <a:lnTo>
                  <a:pt x="497" y="380"/>
                </a:lnTo>
                <a:lnTo>
                  <a:pt x="495" y="381"/>
                </a:lnTo>
                <a:lnTo>
                  <a:pt x="493" y="386"/>
                </a:lnTo>
                <a:lnTo>
                  <a:pt x="493" y="390"/>
                </a:lnTo>
                <a:lnTo>
                  <a:pt x="495" y="394"/>
                </a:lnTo>
                <a:lnTo>
                  <a:pt x="497" y="401"/>
                </a:lnTo>
                <a:lnTo>
                  <a:pt x="501" y="407"/>
                </a:lnTo>
                <a:lnTo>
                  <a:pt x="501" y="407"/>
                </a:lnTo>
                <a:lnTo>
                  <a:pt x="497" y="409"/>
                </a:lnTo>
                <a:lnTo>
                  <a:pt x="497" y="412"/>
                </a:lnTo>
                <a:lnTo>
                  <a:pt x="497" y="416"/>
                </a:lnTo>
                <a:lnTo>
                  <a:pt x="500" y="420"/>
                </a:lnTo>
                <a:lnTo>
                  <a:pt x="506" y="427"/>
                </a:lnTo>
                <a:lnTo>
                  <a:pt x="510" y="430"/>
                </a:lnTo>
                <a:lnTo>
                  <a:pt x="510" y="430"/>
                </a:lnTo>
                <a:lnTo>
                  <a:pt x="506" y="459"/>
                </a:lnTo>
                <a:lnTo>
                  <a:pt x="505" y="482"/>
                </a:lnTo>
                <a:lnTo>
                  <a:pt x="506" y="490"/>
                </a:lnTo>
                <a:lnTo>
                  <a:pt x="506" y="495"/>
                </a:lnTo>
                <a:lnTo>
                  <a:pt x="506" y="495"/>
                </a:lnTo>
                <a:lnTo>
                  <a:pt x="514" y="519"/>
                </a:lnTo>
                <a:lnTo>
                  <a:pt x="521" y="536"/>
                </a:lnTo>
                <a:lnTo>
                  <a:pt x="526" y="545"/>
                </a:lnTo>
                <a:lnTo>
                  <a:pt x="526" y="545"/>
                </a:lnTo>
                <a:lnTo>
                  <a:pt x="529" y="549"/>
                </a:lnTo>
                <a:lnTo>
                  <a:pt x="534" y="550"/>
                </a:lnTo>
                <a:lnTo>
                  <a:pt x="545" y="555"/>
                </a:lnTo>
                <a:lnTo>
                  <a:pt x="560" y="557"/>
                </a:lnTo>
                <a:lnTo>
                  <a:pt x="560" y="557"/>
                </a:lnTo>
                <a:lnTo>
                  <a:pt x="553" y="568"/>
                </a:lnTo>
                <a:lnTo>
                  <a:pt x="547" y="575"/>
                </a:lnTo>
                <a:lnTo>
                  <a:pt x="545" y="576"/>
                </a:lnTo>
                <a:lnTo>
                  <a:pt x="544" y="576"/>
                </a:lnTo>
                <a:lnTo>
                  <a:pt x="544" y="576"/>
                </a:lnTo>
                <a:lnTo>
                  <a:pt x="544" y="576"/>
                </a:lnTo>
                <a:lnTo>
                  <a:pt x="414" y="497"/>
                </a:lnTo>
                <a:lnTo>
                  <a:pt x="356" y="459"/>
                </a:lnTo>
                <a:lnTo>
                  <a:pt x="338" y="446"/>
                </a:lnTo>
                <a:lnTo>
                  <a:pt x="331" y="441"/>
                </a:lnTo>
                <a:lnTo>
                  <a:pt x="331" y="441"/>
                </a:lnTo>
                <a:lnTo>
                  <a:pt x="330" y="433"/>
                </a:lnTo>
                <a:lnTo>
                  <a:pt x="325" y="416"/>
                </a:lnTo>
                <a:lnTo>
                  <a:pt x="305" y="359"/>
                </a:lnTo>
                <a:lnTo>
                  <a:pt x="279" y="279"/>
                </a:lnTo>
                <a:lnTo>
                  <a:pt x="279" y="279"/>
                </a:lnTo>
                <a:lnTo>
                  <a:pt x="270" y="279"/>
                </a:lnTo>
                <a:lnTo>
                  <a:pt x="270" y="279"/>
                </a:lnTo>
                <a:lnTo>
                  <a:pt x="268" y="269"/>
                </a:lnTo>
                <a:lnTo>
                  <a:pt x="268" y="269"/>
                </a:lnTo>
                <a:lnTo>
                  <a:pt x="266" y="253"/>
                </a:lnTo>
                <a:lnTo>
                  <a:pt x="265" y="237"/>
                </a:lnTo>
                <a:lnTo>
                  <a:pt x="266" y="208"/>
                </a:lnTo>
                <a:lnTo>
                  <a:pt x="555" y="208"/>
                </a:lnTo>
                <a:close/>
                <a:moveTo>
                  <a:pt x="696" y="480"/>
                </a:moveTo>
                <a:lnTo>
                  <a:pt x="696" y="480"/>
                </a:lnTo>
                <a:lnTo>
                  <a:pt x="701" y="513"/>
                </a:lnTo>
                <a:lnTo>
                  <a:pt x="704" y="529"/>
                </a:lnTo>
                <a:lnTo>
                  <a:pt x="707" y="539"/>
                </a:lnTo>
                <a:lnTo>
                  <a:pt x="707" y="539"/>
                </a:lnTo>
                <a:lnTo>
                  <a:pt x="712" y="544"/>
                </a:lnTo>
                <a:lnTo>
                  <a:pt x="717" y="549"/>
                </a:lnTo>
                <a:lnTo>
                  <a:pt x="720" y="552"/>
                </a:lnTo>
                <a:lnTo>
                  <a:pt x="720" y="552"/>
                </a:lnTo>
                <a:lnTo>
                  <a:pt x="720" y="552"/>
                </a:lnTo>
                <a:lnTo>
                  <a:pt x="719" y="552"/>
                </a:lnTo>
                <a:lnTo>
                  <a:pt x="717" y="554"/>
                </a:lnTo>
                <a:lnTo>
                  <a:pt x="714" y="557"/>
                </a:lnTo>
                <a:lnTo>
                  <a:pt x="711" y="562"/>
                </a:lnTo>
                <a:lnTo>
                  <a:pt x="707" y="565"/>
                </a:lnTo>
                <a:lnTo>
                  <a:pt x="707" y="565"/>
                </a:lnTo>
                <a:lnTo>
                  <a:pt x="704" y="563"/>
                </a:lnTo>
                <a:lnTo>
                  <a:pt x="699" y="560"/>
                </a:lnTo>
                <a:lnTo>
                  <a:pt x="689" y="545"/>
                </a:lnTo>
                <a:lnTo>
                  <a:pt x="675" y="526"/>
                </a:lnTo>
                <a:lnTo>
                  <a:pt x="675" y="526"/>
                </a:lnTo>
                <a:lnTo>
                  <a:pt x="681" y="515"/>
                </a:lnTo>
                <a:lnTo>
                  <a:pt x="685" y="506"/>
                </a:lnTo>
                <a:lnTo>
                  <a:pt x="688" y="500"/>
                </a:lnTo>
                <a:lnTo>
                  <a:pt x="688" y="500"/>
                </a:lnTo>
                <a:lnTo>
                  <a:pt x="693" y="476"/>
                </a:lnTo>
                <a:lnTo>
                  <a:pt x="696" y="4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96519FA-EB52-4525-889D-604D74889FFF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物を運ぶスーツ姿の男性のシルエット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40952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18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pptxj17_物を運ぶスーツ姿の男性のシルエット</dc:title>
  <dc:subject>pptxj17_物を運ぶスーツ姿の男性のシルエット</dc:subject>
  <dc:creator>でじけろお</dc:creator>
  <cp:revision>1</cp:revision>
  <dcterms:created xsi:type="dcterms:W3CDTF">2018-05-20T00:31:01Z</dcterms:created>
  <dcterms:modified xsi:type="dcterms:W3CDTF">2022-04-13T07:41:53Z</dcterms:modified>
  <cp:version>1</cp:version>
</cp:coreProperties>
</file>